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1" r:id="rId6"/>
    <p:sldId id="260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69E22-B70E-D797-FC9C-F076C3DA1EC0}" v="154" dt="2022-05-07T19:56:48.032"/>
    <p1510:client id="{4B97B352-F044-0777-D03A-A7E77B193EDF}" v="3" dt="2022-05-07T21:25:58.209"/>
    <p1510:client id="{4E046B78-C7B6-4D41-0A8E-E81AFB582121}" v="134" dt="2022-05-07T21:38:45.991"/>
    <p1510:client id="{65CE1830-768D-C93E-6F22-BBBB53E53AA0}" v="8" dt="2022-05-09T12:42:13.100"/>
    <p1510:client id="{65E45E87-7BBC-F827-8D91-81361CD0CD7E}" v="115" dt="2022-05-08T19:47:23.354"/>
    <p1510:client id="{820C93B7-661F-1074-9A7A-4CEA7DB6DD2A}" v="110" dt="2022-05-09T12:41:07.884"/>
    <p1510:client id="{8EA5A4F2-EB34-66D6-A16A-D37C05E630D3}" v="7" dt="2022-05-09T13:35:45.390"/>
    <p1510:client id="{99FCCBD8-FD67-E6CD-3EEB-A142D8B82575}" v="8" dt="2022-05-08T00:42:41.551"/>
    <p1510:client id="{BE3103B9-F7A8-49CF-5E56-2E593A9D6F3C}" v="4" dt="2022-05-07T22:23:12.995"/>
    <p1510:client id="{C28B3624-E734-4594-A9E3-D8AE65B9170D}" v="112" dt="2022-05-07T19:02:41.255"/>
    <p1510:client id="{CBD6FF1B-D6A2-6107-7F1B-060183C8C8DE}" v="2" dt="2022-05-09T12:41:48.071"/>
    <p1510:client id="{E1BA3864-C7B4-E191-B2D1-7A8D125D0D7F}" v="7" dt="2022-05-09T16:02:11.362"/>
    <p1510:client id="{E6397873-2E47-23F3-E055-15EBC8F1B5EC}" v="242" dt="2022-05-07T22:22:49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ermo Hoyo Bravo" userId="S::guillermo.hoyo@estudiante.uam.es::1d430a51-2ebc-4c40-9f45-3c57ff216512" providerId="AD" clId="Web-{4E046B78-C7B6-4D41-0A8E-E81AFB582121}"/>
    <pc:docChg chg="modSld">
      <pc:chgData name="Guillermo Hoyo Bravo" userId="S::guillermo.hoyo@estudiante.uam.es::1d430a51-2ebc-4c40-9f45-3c57ff216512" providerId="AD" clId="Web-{4E046B78-C7B6-4D41-0A8E-E81AFB582121}" dt="2022-05-07T21:38:44.194" v="132" actId="20577"/>
      <pc:docMkLst>
        <pc:docMk/>
      </pc:docMkLst>
      <pc:sldChg chg="addSp delSp modSp mod setBg">
        <pc:chgData name="Guillermo Hoyo Bravo" userId="S::guillermo.hoyo@estudiante.uam.es::1d430a51-2ebc-4c40-9f45-3c57ff216512" providerId="AD" clId="Web-{4E046B78-C7B6-4D41-0A8E-E81AFB582121}" dt="2022-05-07T21:34:48.359" v="23" actId="1076"/>
        <pc:sldMkLst>
          <pc:docMk/>
          <pc:sldMk cId="1395969311" sldId="258"/>
        </pc:sldMkLst>
        <pc:spChg chg="add del">
          <ac:chgData name="Guillermo Hoyo Bravo" userId="S::guillermo.hoyo@estudiante.uam.es::1d430a51-2ebc-4c40-9f45-3c57ff216512" providerId="AD" clId="Web-{4E046B78-C7B6-4D41-0A8E-E81AFB582121}" dt="2022-05-07T21:34:01.936" v="13"/>
          <ac:spMkLst>
            <pc:docMk/>
            <pc:sldMk cId="1395969311" sldId="258"/>
            <ac:spMk id="7" creationId="{11D6B34F-7BF9-4DD7-81F6-50B3C232316C}"/>
          </ac:spMkLst>
        </pc:spChg>
        <pc:spChg chg="add del">
          <ac:chgData name="Guillermo Hoyo Bravo" userId="S::guillermo.hoyo@estudiante.uam.es::1d430a51-2ebc-4c40-9f45-3c57ff216512" providerId="AD" clId="Web-{4E046B78-C7B6-4D41-0A8E-E81AFB582121}" dt="2022-05-07T21:33:56.249" v="9"/>
          <ac:spMkLst>
            <pc:docMk/>
            <pc:sldMk cId="1395969311" sldId="258"/>
            <ac:spMk id="12" creationId="{E079506D-79C3-4136-9C2D-A78F367BE96C}"/>
          </ac:spMkLst>
        </pc:spChg>
        <pc:spChg chg="add del">
          <ac:chgData name="Guillermo Hoyo Bravo" userId="S::guillermo.hoyo@estudiante.uam.es::1d430a51-2ebc-4c40-9f45-3c57ff216512" providerId="AD" clId="Web-{4E046B78-C7B6-4D41-0A8E-E81AFB582121}" dt="2022-05-07T21:33:56.249" v="9"/>
          <ac:spMkLst>
            <pc:docMk/>
            <pc:sldMk cId="1395969311" sldId="258"/>
            <ac:spMk id="14" creationId="{43B40A84-B6A9-426A-A500-A2EBE2EDA4A6}"/>
          </ac:spMkLst>
        </pc:spChg>
        <pc:spChg chg="add del">
          <ac:chgData name="Guillermo Hoyo Bravo" userId="S::guillermo.hoyo@estudiante.uam.es::1d430a51-2ebc-4c40-9f45-3c57ff216512" providerId="AD" clId="Web-{4E046B78-C7B6-4D41-0A8E-E81AFB582121}" dt="2022-05-07T21:33:56.249" v="9"/>
          <ac:spMkLst>
            <pc:docMk/>
            <pc:sldMk cId="1395969311" sldId="258"/>
            <ac:spMk id="16" creationId="{E1C244B1-9C27-4187-8E18-8BB603C6498A}"/>
          </ac:spMkLst>
        </pc:spChg>
        <pc:spChg chg="add del">
          <ac:chgData name="Guillermo Hoyo Bravo" userId="S::guillermo.hoyo@estudiante.uam.es::1d430a51-2ebc-4c40-9f45-3c57ff216512" providerId="AD" clId="Web-{4E046B78-C7B6-4D41-0A8E-E81AFB582121}" dt="2022-05-07T21:33:56.249" v="9"/>
          <ac:spMkLst>
            <pc:docMk/>
            <pc:sldMk cId="1395969311" sldId="258"/>
            <ac:spMk id="18" creationId="{A27403C2-276F-4297-9E5F-29851C4868A8}"/>
          </ac:spMkLst>
        </pc:spChg>
        <pc:spChg chg="add del">
          <ac:chgData name="Guillermo Hoyo Bravo" userId="S::guillermo.hoyo@estudiante.uam.es::1d430a51-2ebc-4c40-9f45-3c57ff216512" providerId="AD" clId="Web-{4E046B78-C7B6-4D41-0A8E-E81AFB582121}" dt="2022-05-07T21:33:58.577" v="11"/>
          <ac:spMkLst>
            <pc:docMk/>
            <pc:sldMk cId="1395969311" sldId="258"/>
            <ac:spMk id="20" creationId="{1193773F-8E9F-4F3E-A7D2-0EBECA70A527}"/>
          </ac:spMkLst>
        </pc:spChg>
        <pc:spChg chg="add del">
          <ac:chgData name="Guillermo Hoyo Bravo" userId="S::guillermo.hoyo@estudiante.uam.es::1d430a51-2ebc-4c40-9f45-3c57ff216512" providerId="AD" clId="Web-{4E046B78-C7B6-4D41-0A8E-E81AFB582121}" dt="2022-05-07T21:34:01.936" v="13"/>
          <ac:spMkLst>
            <pc:docMk/>
            <pc:sldMk cId="1395969311" sldId="258"/>
            <ac:spMk id="22" creationId="{EC4D5A78-88D0-4BF3-B3D6-0CC8F27C5DD6}"/>
          </ac:spMkLst>
        </pc:spChg>
        <pc:spChg chg="add del">
          <ac:chgData name="Guillermo Hoyo Bravo" userId="S::guillermo.hoyo@estudiante.uam.es::1d430a51-2ebc-4c40-9f45-3c57ff216512" providerId="AD" clId="Web-{4E046B78-C7B6-4D41-0A8E-E81AFB582121}" dt="2022-05-07T21:34:01.936" v="13"/>
          <ac:spMkLst>
            <pc:docMk/>
            <pc:sldMk cId="1395969311" sldId="258"/>
            <ac:spMk id="23" creationId="{4E63F70D-FACC-4143-A82D-6E8F7EC16FDD}"/>
          </ac:spMkLst>
        </pc:spChg>
        <pc:spChg chg="add del">
          <ac:chgData name="Guillermo Hoyo Bravo" userId="S::guillermo.hoyo@estudiante.uam.es::1d430a51-2ebc-4c40-9f45-3c57ff216512" providerId="AD" clId="Web-{4E046B78-C7B6-4D41-0A8E-E81AFB582121}" dt="2022-05-07T21:34:01.936" v="13"/>
          <ac:spMkLst>
            <pc:docMk/>
            <pc:sldMk cId="1395969311" sldId="258"/>
            <ac:spMk id="24" creationId="{4198D1D3-18D0-4451-8DD8-21B40D900558}"/>
          </ac:spMkLst>
        </pc:spChg>
        <pc:spChg chg="add del">
          <ac:chgData name="Guillermo Hoyo Bravo" userId="S::guillermo.hoyo@estudiante.uam.es::1d430a51-2ebc-4c40-9f45-3c57ff216512" providerId="AD" clId="Web-{4E046B78-C7B6-4D41-0A8E-E81AFB582121}" dt="2022-05-07T21:34:01.936" v="13"/>
          <ac:spMkLst>
            <pc:docMk/>
            <pc:sldMk cId="1395969311" sldId="258"/>
            <ac:spMk id="25" creationId="{DBA117BE-BC79-418E-81BF-D08D79CB918B}"/>
          </ac:spMkLst>
        </pc:spChg>
        <pc:picChg chg="add del mod">
          <ac:chgData name="Guillermo Hoyo Bravo" userId="S::guillermo.hoyo@estudiante.uam.es::1d430a51-2ebc-4c40-9f45-3c57ff216512" providerId="AD" clId="Web-{4E046B78-C7B6-4D41-0A8E-E81AFB582121}" dt="2022-05-07T21:33:46.811" v="4"/>
          <ac:picMkLst>
            <pc:docMk/>
            <pc:sldMk cId="1395969311" sldId="258"/>
            <ac:picMk id="2" creationId="{E129BFCC-5888-4C51-72E0-66AD8434F9C3}"/>
          </ac:picMkLst>
        </pc:picChg>
        <pc:picChg chg="add mod">
          <ac:chgData name="Guillermo Hoyo Bravo" userId="S::guillermo.hoyo@estudiante.uam.es::1d430a51-2ebc-4c40-9f45-3c57ff216512" providerId="AD" clId="Web-{4E046B78-C7B6-4D41-0A8E-E81AFB582121}" dt="2022-05-07T21:34:48.359" v="23" actId="1076"/>
          <ac:picMkLst>
            <pc:docMk/>
            <pc:sldMk cId="1395969311" sldId="258"/>
            <ac:picMk id="3" creationId="{99435253-279B-FF10-9989-B244D0945696}"/>
          </ac:picMkLst>
        </pc:picChg>
      </pc:sldChg>
      <pc:sldChg chg="modSp">
        <pc:chgData name="Guillermo Hoyo Bravo" userId="S::guillermo.hoyo@estudiante.uam.es::1d430a51-2ebc-4c40-9f45-3c57ff216512" providerId="AD" clId="Web-{4E046B78-C7B6-4D41-0A8E-E81AFB582121}" dt="2022-05-07T21:38:44.194" v="132" actId="20577"/>
        <pc:sldMkLst>
          <pc:docMk/>
          <pc:sldMk cId="2323227589" sldId="259"/>
        </pc:sldMkLst>
        <pc:spChg chg="mod">
          <ac:chgData name="Guillermo Hoyo Bravo" userId="S::guillermo.hoyo@estudiante.uam.es::1d430a51-2ebc-4c40-9f45-3c57ff216512" providerId="AD" clId="Web-{4E046B78-C7B6-4D41-0A8E-E81AFB582121}" dt="2022-05-07T21:34:56.969" v="28" actId="20577"/>
          <ac:spMkLst>
            <pc:docMk/>
            <pc:sldMk cId="2323227589" sldId="259"/>
            <ac:spMk id="2" creationId="{B7016F1F-DFE9-3DBC-D564-58895A1C3AEE}"/>
          </ac:spMkLst>
        </pc:spChg>
        <pc:spChg chg="mod">
          <ac:chgData name="Guillermo Hoyo Bravo" userId="S::guillermo.hoyo@estudiante.uam.es::1d430a51-2ebc-4c40-9f45-3c57ff216512" providerId="AD" clId="Web-{4E046B78-C7B6-4D41-0A8E-E81AFB582121}" dt="2022-05-07T21:38:44.194" v="132" actId="20577"/>
          <ac:spMkLst>
            <pc:docMk/>
            <pc:sldMk cId="2323227589" sldId="259"/>
            <ac:spMk id="3" creationId="{1BDBD0B6-3009-BC3F-2214-77511A2013F8}"/>
          </ac:spMkLst>
        </pc:spChg>
      </pc:sldChg>
    </pc:docChg>
  </pc:docChgLst>
  <pc:docChgLst>
    <pc:chgData name="Guillermo Hoyo Bravo" userId="S::guillermo.hoyo@estudiante.uam.es::1d430a51-2ebc-4c40-9f45-3c57ff216512" providerId="AD" clId="Web-{BE3103B9-F7A8-49CF-5E56-2E593A9D6F3C}"/>
    <pc:docChg chg="modSld">
      <pc:chgData name="Guillermo Hoyo Bravo" userId="S::guillermo.hoyo@estudiante.uam.es::1d430a51-2ebc-4c40-9f45-3c57ff216512" providerId="AD" clId="Web-{BE3103B9-F7A8-49CF-5E56-2E593A9D6F3C}" dt="2022-05-07T22:23:12.995" v="3" actId="20577"/>
      <pc:docMkLst>
        <pc:docMk/>
      </pc:docMkLst>
      <pc:sldChg chg="modSp">
        <pc:chgData name="Guillermo Hoyo Bravo" userId="S::guillermo.hoyo@estudiante.uam.es::1d430a51-2ebc-4c40-9f45-3c57ff216512" providerId="AD" clId="Web-{BE3103B9-F7A8-49CF-5E56-2E593A9D6F3C}" dt="2022-05-07T22:23:12.995" v="3" actId="20577"/>
        <pc:sldMkLst>
          <pc:docMk/>
          <pc:sldMk cId="1180267875" sldId="261"/>
        </pc:sldMkLst>
        <pc:spChg chg="mod">
          <ac:chgData name="Guillermo Hoyo Bravo" userId="S::guillermo.hoyo@estudiante.uam.es::1d430a51-2ebc-4c40-9f45-3c57ff216512" providerId="AD" clId="Web-{BE3103B9-F7A8-49CF-5E56-2E593A9D6F3C}" dt="2022-05-07T22:23:12.995" v="3" actId="20577"/>
          <ac:spMkLst>
            <pc:docMk/>
            <pc:sldMk cId="1180267875" sldId="261"/>
            <ac:spMk id="2" creationId="{A815E8E3-6066-6D27-51DC-DDDCA93664B4}"/>
          </ac:spMkLst>
        </pc:spChg>
        <pc:picChg chg="mod">
          <ac:chgData name="Guillermo Hoyo Bravo" userId="S::guillermo.hoyo@estudiante.uam.es::1d430a51-2ebc-4c40-9f45-3c57ff216512" providerId="AD" clId="Web-{BE3103B9-F7A8-49CF-5E56-2E593A9D6F3C}" dt="2022-05-07T22:23:06.995" v="2" actId="1076"/>
          <ac:picMkLst>
            <pc:docMk/>
            <pc:sldMk cId="1180267875" sldId="261"/>
            <ac:picMk id="9" creationId="{0A8A46C3-B4C4-DE37-DB3E-D747B6A30363}"/>
          </ac:picMkLst>
        </pc:picChg>
      </pc:sldChg>
    </pc:docChg>
  </pc:docChgLst>
  <pc:docChgLst>
    <pc:chgData name="Guillermo Hoyo Bravo" userId="S::guillermo.hoyo@estudiante.uam.es::1d430a51-2ebc-4c40-9f45-3c57ff216512" providerId="AD" clId="Web-{99FCCBD8-FD67-E6CD-3EEB-A142D8B82575}"/>
    <pc:docChg chg="modSld">
      <pc:chgData name="Guillermo Hoyo Bravo" userId="S::guillermo.hoyo@estudiante.uam.es::1d430a51-2ebc-4c40-9f45-3c57ff216512" providerId="AD" clId="Web-{99FCCBD8-FD67-E6CD-3EEB-A142D8B82575}" dt="2022-05-08T00:42:41.551" v="6" actId="1076"/>
      <pc:docMkLst>
        <pc:docMk/>
      </pc:docMkLst>
      <pc:sldChg chg="addSp modSp">
        <pc:chgData name="Guillermo Hoyo Bravo" userId="S::guillermo.hoyo@estudiante.uam.es::1d430a51-2ebc-4c40-9f45-3c57ff216512" providerId="AD" clId="Web-{99FCCBD8-FD67-E6CD-3EEB-A142D8B82575}" dt="2022-05-08T00:42:41.551" v="6" actId="1076"/>
        <pc:sldMkLst>
          <pc:docMk/>
          <pc:sldMk cId="643328718" sldId="260"/>
        </pc:sldMkLst>
        <pc:picChg chg="add mod">
          <ac:chgData name="Guillermo Hoyo Bravo" userId="S::guillermo.hoyo@estudiante.uam.es::1d430a51-2ebc-4c40-9f45-3c57ff216512" providerId="AD" clId="Web-{99FCCBD8-FD67-E6CD-3EEB-A142D8B82575}" dt="2022-05-08T00:42:41.551" v="6" actId="1076"/>
          <ac:picMkLst>
            <pc:docMk/>
            <pc:sldMk cId="643328718" sldId="260"/>
            <ac:picMk id="2" creationId="{93CA8FE1-0DF2-6B4F-9A19-713A8D730BC3}"/>
          </ac:picMkLst>
        </pc:picChg>
      </pc:sldChg>
    </pc:docChg>
  </pc:docChgLst>
  <pc:docChgLst>
    <pc:chgData name="Guillermo Hoyo Bravo" userId="S::guillermo.hoyo@estudiante.uam.es::1d430a51-2ebc-4c40-9f45-3c57ff216512" providerId="AD" clId="Web-{8EA5A4F2-EB34-66D6-A16A-D37C05E630D3}"/>
    <pc:docChg chg="modSld">
      <pc:chgData name="Guillermo Hoyo Bravo" userId="S::guillermo.hoyo@estudiante.uam.es::1d430a51-2ebc-4c40-9f45-3c57ff216512" providerId="AD" clId="Web-{8EA5A4F2-EB34-66D6-A16A-D37C05E630D3}" dt="2022-05-09T13:35:45.390" v="6"/>
      <pc:docMkLst>
        <pc:docMk/>
      </pc:docMkLst>
      <pc:sldChg chg="modSp modTransition">
        <pc:chgData name="Guillermo Hoyo Bravo" userId="S::guillermo.hoyo@estudiante.uam.es::1d430a51-2ebc-4c40-9f45-3c57ff216512" providerId="AD" clId="Web-{8EA5A4F2-EB34-66D6-A16A-D37C05E630D3}" dt="2022-05-09T13:35:45.390" v="6"/>
        <pc:sldMkLst>
          <pc:docMk/>
          <pc:sldMk cId="1395969311" sldId="258"/>
        </pc:sldMkLst>
        <pc:picChg chg="mod">
          <ac:chgData name="Guillermo Hoyo Bravo" userId="S::guillermo.hoyo@estudiante.uam.es::1d430a51-2ebc-4c40-9f45-3c57ff216512" providerId="AD" clId="Web-{8EA5A4F2-EB34-66D6-A16A-D37C05E630D3}" dt="2022-05-09T13:35:42.514" v="5" actId="1076"/>
          <ac:picMkLst>
            <pc:docMk/>
            <pc:sldMk cId="1395969311" sldId="258"/>
            <ac:picMk id="2" creationId="{153FA363-4896-86E2-5B3A-707E857E3F98}"/>
          </ac:picMkLst>
        </pc:picChg>
      </pc:sldChg>
    </pc:docChg>
  </pc:docChgLst>
  <pc:docChgLst>
    <pc:chgData name="Guillermo Hoyo Bravo" userId="S::guillermo.hoyo@estudiante.uam.es::1d430a51-2ebc-4c40-9f45-3c57ff216512" providerId="AD" clId="Web-{E1BA3864-C7B4-E191-B2D1-7A8D125D0D7F}"/>
    <pc:docChg chg="modSld">
      <pc:chgData name="Guillermo Hoyo Bravo" userId="S::guillermo.hoyo@estudiante.uam.es::1d430a51-2ebc-4c40-9f45-3c57ff216512" providerId="AD" clId="Web-{E1BA3864-C7B4-E191-B2D1-7A8D125D0D7F}" dt="2022-05-09T16:02:03.487" v="5" actId="1076"/>
      <pc:docMkLst>
        <pc:docMk/>
      </pc:docMkLst>
      <pc:sldChg chg="addSp delSp modSp">
        <pc:chgData name="Guillermo Hoyo Bravo" userId="S::guillermo.hoyo@estudiante.uam.es::1d430a51-2ebc-4c40-9f45-3c57ff216512" providerId="AD" clId="Web-{E1BA3864-C7B4-E191-B2D1-7A8D125D0D7F}" dt="2022-05-09T16:02:03.487" v="5" actId="1076"/>
        <pc:sldMkLst>
          <pc:docMk/>
          <pc:sldMk cId="1395969311" sldId="258"/>
        </pc:sldMkLst>
        <pc:picChg chg="del">
          <ac:chgData name="Guillermo Hoyo Bravo" userId="S::guillermo.hoyo@estudiante.uam.es::1d430a51-2ebc-4c40-9f45-3c57ff216512" providerId="AD" clId="Web-{E1BA3864-C7B4-E191-B2D1-7A8D125D0D7F}" dt="2022-05-09T16:01:56.283" v="0"/>
          <ac:picMkLst>
            <pc:docMk/>
            <pc:sldMk cId="1395969311" sldId="258"/>
            <ac:picMk id="2" creationId="{153FA363-4896-86E2-5B3A-707E857E3F98}"/>
          </ac:picMkLst>
        </pc:picChg>
        <pc:picChg chg="add mod">
          <ac:chgData name="Guillermo Hoyo Bravo" userId="S::guillermo.hoyo@estudiante.uam.es::1d430a51-2ebc-4c40-9f45-3c57ff216512" providerId="AD" clId="Web-{E1BA3864-C7B4-E191-B2D1-7A8D125D0D7F}" dt="2022-05-09T16:02:03.487" v="5" actId="1076"/>
          <ac:picMkLst>
            <pc:docMk/>
            <pc:sldMk cId="1395969311" sldId="258"/>
            <ac:picMk id="3" creationId="{B1EAB3A6-AD38-DBE7-8155-C030A604F676}"/>
          </ac:picMkLst>
        </pc:picChg>
      </pc:sldChg>
    </pc:docChg>
  </pc:docChgLst>
  <pc:docChgLst>
    <pc:chgData name="Guillermo Hoyo Bravo" userId="S::guillermo.hoyo@estudiante.uam.es::1d430a51-2ebc-4c40-9f45-3c57ff216512" providerId="AD" clId="Web-{CBD6FF1B-D6A2-6107-7F1B-060183C8C8DE}"/>
    <pc:docChg chg="modSld">
      <pc:chgData name="Guillermo Hoyo Bravo" userId="S::guillermo.hoyo@estudiante.uam.es::1d430a51-2ebc-4c40-9f45-3c57ff216512" providerId="AD" clId="Web-{CBD6FF1B-D6A2-6107-7F1B-060183C8C8DE}" dt="2022-05-09T12:41:48.071" v="1" actId="20577"/>
      <pc:docMkLst>
        <pc:docMk/>
      </pc:docMkLst>
      <pc:sldChg chg="modSp">
        <pc:chgData name="Guillermo Hoyo Bravo" userId="S::guillermo.hoyo@estudiante.uam.es::1d430a51-2ebc-4c40-9f45-3c57ff216512" providerId="AD" clId="Web-{CBD6FF1B-D6A2-6107-7F1B-060183C8C8DE}" dt="2022-05-09T12:41:48.071" v="1" actId="20577"/>
        <pc:sldMkLst>
          <pc:docMk/>
          <pc:sldMk cId="2305642711" sldId="257"/>
        </pc:sldMkLst>
        <pc:spChg chg="mod">
          <ac:chgData name="Guillermo Hoyo Bravo" userId="S::guillermo.hoyo@estudiante.uam.es::1d430a51-2ebc-4c40-9f45-3c57ff216512" providerId="AD" clId="Web-{CBD6FF1B-D6A2-6107-7F1B-060183C8C8DE}" dt="2022-05-09T12:41:48.071" v="1" actId="20577"/>
          <ac:spMkLst>
            <pc:docMk/>
            <pc:sldMk cId="2305642711" sldId="257"/>
            <ac:spMk id="3" creationId="{448C6A71-19BA-AF4B-6421-BC22C3D8D353}"/>
          </ac:spMkLst>
        </pc:spChg>
      </pc:sldChg>
    </pc:docChg>
  </pc:docChgLst>
  <pc:docChgLst>
    <pc:chgData name="Guillermo Hoyo Bravo" userId="S::guillermo.hoyo@estudiante.uam.es::1d430a51-2ebc-4c40-9f45-3c57ff216512" providerId="AD" clId="Web-{65E45E87-7BBC-F827-8D91-81361CD0CD7E}"/>
    <pc:docChg chg="modSld">
      <pc:chgData name="Guillermo Hoyo Bravo" userId="S::guillermo.hoyo@estudiante.uam.es::1d430a51-2ebc-4c40-9f45-3c57ff216512" providerId="AD" clId="Web-{65E45E87-7BBC-F827-8D91-81361CD0CD7E}" dt="2022-05-08T19:47:20.995" v="112" actId="20577"/>
      <pc:docMkLst>
        <pc:docMk/>
      </pc:docMkLst>
      <pc:sldChg chg="modSp">
        <pc:chgData name="Guillermo Hoyo Bravo" userId="S::guillermo.hoyo@estudiante.uam.es::1d430a51-2ebc-4c40-9f45-3c57ff216512" providerId="AD" clId="Web-{65E45E87-7BBC-F827-8D91-81361CD0CD7E}" dt="2022-05-08T19:45:12.961" v="72" actId="20577"/>
        <pc:sldMkLst>
          <pc:docMk/>
          <pc:sldMk cId="2305642711" sldId="257"/>
        </pc:sldMkLst>
        <pc:spChg chg="mod">
          <ac:chgData name="Guillermo Hoyo Bravo" userId="S::guillermo.hoyo@estudiante.uam.es::1d430a51-2ebc-4c40-9f45-3c57ff216512" providerId="AD" clId="Web-{65E45E87-7BBC-F827-8D91-81361CD0CD7E}" dt="2022-05-08T19:44:32.725" v="46" actId="1076"/>
          <ac:spMkLst>
            <pc:docMk/>
            <pc:sldMk cId="2305642711" sldId="257"/>
            <ac:spMk id="2" creationId="{1605880B-0DA1-B61C-F2F6-8F0C041AAE38}"/>
          </ac:spMkLst>
        </pc:spChg>
        <pc:spChg chg="mod">
          <ac:chgData name="Guillermo Hoyo Bravo" userId="S::guillermo.hoyo@estudiante.uam.es::1d430a51-2ebc-4c40-9f45-3c57ff216512" providerId="AD" clId="Web-{65E45E87-7BBC-F827-8D91-81361CD0CD7E}" dt="2022-05-08T19:45:12.961" v="72" actId="20577"/>
          <ac:spMkLst>
            <pc:docMk/>
            <pc:sldMk cId="2305642711" sldId="257"/>
            <ac:spMk id="3" creationId="{448C6A71-19BA-AF4B-6421-BC22C3D8D353}"/>
          </ac:spMkLst>
        </pc:spChg>
      </pc:sldChg>
      <pc:sldChg chg="modSp">
        <pc:chgData name="Guillermo Hoyo Bravo" userId="S::guillermo.hoyo@estudiante.uam.es::1d430a51-2ebc-4c40-9f45-3c57ff216512" providerId="AD" clId="Web-{65E45E87-7BBC-F827-8D91-81361CD0CD7E}" dt="2022-05-08T19:47:20.995" v="112" actId="20577"/>
        <pc:sldMkLst>
          <pc:docMk/>
          <pc:sldMk cId="2403739184" sldId="262"/>
        </pc:sldMkLst>
        <pc:spChg chg="mod">
          <ac:chgData name="Guillermo Hoyo Bravo" userId="S::guillermo.hoyo@estudiante.uam.es::1d430a51-2ebc-4c40-9f45-3c57ff216512" providerId="AD" clId="Web-{65E45E87-7BBC-F827-8D91-81361CD0CD7E}" dt="2022-05-08T19:47:20.995" v="112" actId="20577"/>
          <ac:spMkLst>
            <pc:docMk/>
            <pc:sldMk cId="2403739184" sldId="262"/>
            <ac:spMk id="3" creationId="{94244890-5D91-75B1-3584-664FEA2021F6}"/>
          </ac:spMkLst>
        </pc:spChg>
      </pc:sldChg>
    </pc:docChg>
  </pc:docChgLst>
  <pc:docChgLst>
    <pc:chgData name="Guillermo Hoyo Bravo" userId="S::guillermo.hoyo@estudiante.uam.es::1d430a51-2ebc-4c40-9f45-3c57ff216512" providerId="AD" clId="Web-{E6397873-2E47-23F3-E055-15EBC8F1B5EC}"/>
    <pc:docChg chg="addSld delSld modSld sldOrd">
      <pc:chgData name="Guillermo Hoyo Bravo" userId="S::guillermo.hoyo@estudiante.uam.es::1d430a51-2ebc-4c40-9f45-3c57ff216512" providerId="AD" clId="Web-{E6397873-2E47-23F3-E055-15EBC8F1B5EC}" dt="2022-05-07T22:22:49.493" v="230" actId="14100"/>
      <pc:docMkLst>
        <pc:docMk/>
      </pc:docMkLst>
      <pc:sldChg chg="modSp">
        <pc:chgData name="Guillermo Hoyo Bravo" userId="S::guillermo.hoyo@estudiante.uam.es::1d430a51-2ebc-4c40-9f45-3c57ff216512" providerId="AD" clId="Web-{E6397873-2E47-23F3-E055-15EBC8F1B5EC}" dt="2022-05-07T22:17:50.970" v="153" actId="20577"/>
        <pc:sldMkLst>
          <pc:docMk/>
          <pc:sldMk cId="2406273178" sldId="256"/>
        </pc:sldMkLst>
        <pc:spChg chg="mod">
          <ac:chgData name="Guillermo Hoyo Bravo" userId="S::guillermo.hoyo@estudiante.uam.es::1d430a51-2ebc-4c40-9f45-3c57ff216512" providerId="AD" clId="Web-{E6397873-2E47-23F3-E055-15EBC8F1B5EC}" dt="2022-05-07T22:17:50.970" v="153" actId="20577"/>
          <ac:spMkLst>
            <pc:docMk/>
            <pc:sldMk cId="2406273178" sldId="256"/>
            <ac:spMk id="2" creationId="{00000000-0000-0000-0000-000000000000}"/>
          </ac:spMkLst>
        </pc:spChg>
      </pc:sldChg>
      <pc:sldChg chg="addSp delSp modSp">
        <pc:chgData name="Guillermo Hoyo Bravo" userId="S::guillermo.hoyo@estudiante.uam.es::1d430a51-2ebc-4c40-9f45-3c57ff216512" providerId="AD" clId="Web-{E6397873-2E47-23F3-E055-15EBC8F1B5EC}" dt="2022-05-07T22:13:56.261" v="19" actId="1076"/>
        <pc:sldMkLst>
          <pc:docMk/>
          <pc:sldMk cId="1395969311" sldId="258"/>
        </pc:sldMkLst>
        <pc:picChg chg="add mod">
          <ac:chgData name="Guillermo Hoyo Bravo" userId="S::guillermo.hoyo@estudiante.uam.es::1d430a51-2ebc-4c40-9f45-3c57ff216512" providerId="AD" clId="Web-{E6397873-2E47-23F3-E055-15EBC8F1B5EC}" dt="2022-05-07T22:13:56.261" v="19" actId="1076"/>
          <ac:picMkLst>
            <pc:docMk/>
            <pc:sldMk cId="1395969311" sldId="258"/>
            <ac:picMk id="2" creationId="{153FA363-4896-86E2-5B3A-707E857E3F98}"/>
          </ac:picMkLst>
        </pc:picChg>
        <pc:picChg chg="del">
          <ac:chgData name="Guillermo Hoyo Bravo" userId="S::guillermo.hoyo@estudiante.uam.es::1d430a51-2ebc-4c40-9f45-3c57ff216512" providerId="AD" clId="Web-{E6397873-2E47-23F3-E055-15EBC8F1B5EC}" dt="2022-05-07T22:12:44.040" v="0"/>
          <ac:picMkLst>
            <pc:docMk/>
            <pc:sldMk cId="1395969311" sldId="258"/>
            <ac:picMk id="3" creationId="{99435253-279B-FF10-9989-B244D0945696}"/>
          </ac:picMkLst>
        </pc:picChg>
      </pc:sldChg>
      <pc:sldChg chg="addSp modSp del mod setBg">
        <pc:chgData name="Guillermo Hoyo Bravo" userId="S::guillermo.hoyo@estudiante.uam.es::1d430a51-2ebc-4c40-9f45-3c57ff216512" providerId="AD" clId="Web-{E6397873-2E47-23F3-E055-15EBC8F1B5EC}" dt="2022-05-07T22:22:11.414" v="218"/>
        <pc:sldMkLst>
          <pc:docMk/>
          <pc:sldMk cId="2323227589" sldId="259"/>
        </pc:sldMkLst>
        <pc:spChg chg="mod">
          <ac:chgData name="Guillermo Hoyo Bravo" userId="S::guillermo.hoyo@estudiante.uam.es::1d430a51-2ebc-4c40-9f45-3c57ff216512" providerId="AD" clId="Web-{E6397873-2E47-23F3-E055-15EBC8F1B5EC}" dt="2022-05-07T22:17:13.985" v="149"/>
          <ac:spMkLst>
            <pc:docMk/>
            <pc:sldMk cId="2323227589" sldId="259"/>
            <ac:spMk id="2" creationId="{B7016F1F-DFE9-3DBC-D564-58895A1C3AEE}"/>
          </ac:spMkLst>
        </pc:spChg>
        <pc:spChg chg="mod">
          <ac:chgData name="Guillermo Hoyo Bravo" userId="S::guillermo.hoyo@estudiante.uam.es::1d430a51-2ebc-4c40-9f45-3c57ff216512" providerId="AD" clId="Web-{E6397873-2E47-23F3-E055-15EBC8F1B5EC}" dt="2022-05-07T22:17:13.985" v="149"/>
          <ac:spMkLst>
            <pc:docMk/>
            <pc:sldMk cId="2323227589" sldId="259"/>
            <ac:spMk id="3" creationId="{1BDBD0B6-3009-BC3F-2214-77511A2013F8}"/>
          </ac:spMkLst>
        </pc:spChg>
        <pc:spChg chg="add">
          <ac:chgData name="Guillermo Hoyo Bravo" userId="S::guillermo.hoyo@estudiante.uam.es::1d430a51-2ebc-4c40-9f45-3c57ff216512" providerId="AD" clId="Web-{E6397873-2E47-23F3-E055-15EBC8F1B5EC}" dt="2022-05-07T22:17:13.985" v="149"/>
          <ac:spMkLst>
            <pc:docMk/>
            <pc:sldMk cId="2323227589" sldId="259"/>
            <ac:spMk id="9" creationId="{DB66C9CD-6BF4-44CA-8078-0BB819080761}"/>
          </ac:spMkLst>
        </pc:spChg>
        <pc:picChg chg="add">
          <ac:chgData name="Guillermo Hoyo Bravo" userId="S::guillermo.hoyo@estudiante.uam.es::1d430a51-2ebc-4c40-9f45-3c57ff216512" providerId="AD" clId="Web-{E6397873-2E47-23F3-E055-15EBC8F1B5EC}" dt="2022-05-07T22:17:13.985" v="149"/>
          <ac:picMkLst>
            <pc:docMk/>
            <pc:sldMk cId="2323227589" sldId="259"/>
            <ac:picMk id="5" creationId="{54FCAA22-EB28-5D92-FB2D-F16752415A12}"/>
          </ac:picMkLst>
        </pc:picChg>
        <pc:cxnChg chg="add">
          <ac:chgData name="Guillermo Hoyo Bravo" userId="S::guillermo.hoyo@estudiante.uam.es::1d430a51-2ebc-4c40-9f45-3c57ff216512" providerId="AD" clId="Web-{E6397873-2E47-23F3-E055-15EBC8F1B5EC}" dt="2022-05-07T22:17:13.985" v="149"/>
          <ac:cxnSpMkLst>
            <pc:docMk/>
            <pc:sldMk cId="2323227589" sldId="259"/>
            <ac:cxnSpMk id="11" creationId="{77C6DF49-CBE3-4038-AC78-35DE4FD7CE8E}"/>
          </ac:cxnSpMkLst>
        </pc:cxnChg>
      </pc:sldChg>
      <pc:sldChg chg="addSp delSp modSp add ord replId">
        <pc:chgData name="Guillermo Hoyo Bravo" userId="S::guillermo.hoyo@estudiante.uam.es::1d430a51-2ebc-4c40-9f45-3c57ff216512" providerId="AD" clId="Web-{E6397873-2E47-23F3-E055-15EBC8F1B5EC}" dt="2022-05-07T22:18:14.127" v="166" actId="1076"/>
        <pc:sldMkLst>
          <pc:docMk/>
          <pc:sldMk cId="643328718" sldId="260"/>
        </pc:sldMkLst>
        <pc:spChg chg="add mod">
          <ac:chgData name="Guillermo Hoyo Bravo" userId="S::guillermo.hoyo@estudiante.uam.es::1d430a51-2ebc-4c40-9f45-3c57ff216512" providerId="AD" clId="Web-{E6397873-2E47-23F3-E055-15EBC8F1B5EC}" dt="2022-05-07T22:18:14.127" v="166" actId="1076"/>
          <ac:spMkLst>
            <pc:docMk/>
            <pc:sldMk cId="643328718" sldId="260"/>
            <ac:spMk id="3" creationId="{261BCC18-5F10-9E3B-538E-52CD6818F96A}"/>
          </ac:spMkLst>
        </pc:spChg>
        <pc:picChg chg="del">
          <ac:chgData name="Guillermo Hoyo Bravo" userId="S::guillermo.hoyo@estudiante.uam.es::1d430a51-2ebc-4c40-9f45-3c57ff216512" providerId="AD" clId="Web-{E6397873-2E47-23F3-E055-15EBC8F1B5EC}" dt="2022-05-07T22:17:56.345" v="156"/>
          <ac:picMkLst>
            <pc:docMk/>
            <pc:sldMk cId="643328718" sldId="260"/>
            <ac:picMk id="2" creationId="{153FA363-4896-86E2-5B3A-707E857E3F98}"/>
          </ac:picMkLst>
        </pc:picChg>
      </pc:sldChg>
      <pc:sldChg chg="addSp delSp modSp add ord replId">
        <pc:chgData name="Guillermo Hoyo Bravo" userId="S::guillermo.hoyo@estudiante.uam.es::1d430a51-2ebc-4c40-9f45-3c57ff216512" providerId="AD" clId="Web-{E6397873-2E47-23F3-E055-15EBC8F1B5EC}" dt="2022-05-07T22:22:49.493" v="230" actId="14100"/>
        <pc:sldMkLst>
          <pc:docMk/>
          <pc:sldMk cId="1180267875" sldId="261"/>
        </pc:sldMkLst>
        <pc:spChg chg="add mod">
          <ac:chgData name="Guillermo Hoyo Bravo" userId="S::guillermo.hoyo@estudiante.uam.es::1d430a51-2ebc-4c40-9f45-3c57ff216512" providerId="AD" clId="Web-{E6397873-2E47-23F3-E055-15EBC8F1B5EC}" dt="2022-05-07T22:22:49.493" v="230" actId="14100"/>
          <ac:spMkLst>
            <pc:docMk/>
            <pc:sldMk cId="1180267875" sldId="261"/>
            <ac:spMk id="2" creationId="{A815E8E3-6066-6D27-51DC-DDDCA93664B4}"/>
          </ac:spMkLst>
        </pc:spChg>
        <pc:spChg chg="del">
          <ac:chgData name="Guillermo Hoyo Bravo" userId="S::guillermo.hoyo@estudiante.uam.es::1d430a51-2ebc-4c40-9f45-3c57ff216512" providerId="AD" clId="Web-{E6397873-2E47-23F3-E055-15EBC8F1B5EC}" dt="2022-05-07T22:18:20.346" v="169"/>
          <ac:spMkLst>
            <pc:docMk/>
            <pc:sldMk cId="1180267875" sldId="261"/>
            <ac:spMk id="3" creationId="{261BCC18-5F10-9E3B-538E-52CD6818F96A}"/>
          </ac:spMkLst>
        </pc:spChg>
        <pc:spChg chg="del">
          <ac:chgData name="Guillermo Hoyo Bravo" userId="S::guillermo.hoyo@estudiante.uam.es::1d430a51-2ebc-4c40-9f45-3c57ff216512" providerId="AD" clId="Web-{E6397873-2E47-23F3-E055-15EBC8F1B5EC}" dt="2022-05-07T22:18:52.034" v="186"/>
          <ac:spMkLst>
            <pc:docMk/>
            <pc:sldMk cId="1180267875" sldId="261"/>
            <ac:spMk id="7" creationId="{11D6B34F-7BF9-4DD7-81F6-50B3C232316C}"/>
          </ac:spMkLst>
        </pc:spChg>
        <pc:spChg chg="add del">
          <ac:chgData name="Guillermo Hoyo Bravo" userId="S::guillermo.hoyo@estudiante.uam.es::1d430a51-2ebc-4c40-9f45-3c57ff216512" providerId="AD" clId="Web-{E6397873-2E47-23F3-E055-15EBC8F1B5EC}" dt="2022-05-07T22:22:45.805" v="229"/>
          <ac:spMkLst>
            <pc:docMk/>
            <pc:sldMk cId="1180267875" sldId="261"/>
            <ac:spMk id="21" creationId="{1F4CD6D0-88B6-45F4-AC60-54587D3C92A0}"/>
          </ac:spMkLst>
        </pc:spChg>
        <pc:spChg chg="add del">
          <ac:chgData name="Guillermo Hoyo Bravo" userId="S::guillermo.hoyo@estudiante.uam.es::1d430a51-2ebc-4c40-9f45-3c57ff216512" providerId="AD" clId="Web-{E6397873-2E47-23F3-E055-15EBC8F1B5EC}" dt="2022-05-07T22:22:45.805" v="229"/>
          <ac:spMkLst>
            <pc:docMk/>
            <pc:sldMk cId="1180267875" sldId="261"/>
            <ac:spMk id="23" creationId="{DCFCE6BC-4706-49A2-816A-A44669F98A30}"/>
          </ac:spMkLst>
        </pc:spChg>
        <pc:spChg chg="add del">
          <ac:chgData name="Guillermo Hoyo Bravo" userId="S::guillermo.hoyo@estudiante.uam.es::1d430a51-2ebc-4c40-9f45-3c57ff216512" providerId="AD" clId="Web-{E6397873-2E47-23F3-E055-15EBC8F1B5EC}" dt="2022-05-07T22:22:34.540" v="220"/>
          <ac:spMkLst>
            <pc:docMk/>
            <pc:sldMk cId="1180267875" sldId="261"/>
            <ac:spMk id="38" creationId="{1F4CD6D0-88B6-45F4-AC60-54587D3C92A0}"/>
          </ac:spMkLst>
        </pc:spChg>
        <pc:spChg chg="add del">
          <ac:chgData name="Guillermo Hoyo Bravo" userId="S::guillermo.hoyo@estudiante.uam.es::1d430a51-2ebc-4c40-9f45-3c57ff216512" providerId="AD" clId="Web-{E6397873-2E47-23F3-E055-15EBC8F1B5EC}" dt="2022-05-07T22:22:34.540" v="220"/>
          <ac:spMkLst>
            <pc:docMk/>
            <pc:sldMk cId="1180267875" sldId="261"/>
            <ac:spMk id="40" creationId="{2A079D24-860A-4799-B3AE-658D4F1365FA}"/>
          </ac:spMkLst>
        </pc:spChg>
        <pc:spChg chg="add del">
          <ac:chgData name="Guillermo Hoyo Bravo" userId="S::guillermo.hoyo@estudiante.uam.es::1d430a51-2ebc-4c40-9f45-3c57ff216512" providerId="AD" clId="Web-{E6397873-2E47-23F3-E055-15EBC8F1B5EC}" dt="2022-05-07T22:22:37.165" v="222"/>
          <ac:spMkLst>
            <pc:docMk/>
            <pc:sldMk cId="1180267875" sldId="261"/>
            <ac:spMk id="56" creationId="{3011B0B3-5679-4759-90B8-3B908C4CBD21}"/>
          </ac:spMkLst>
        </pc:spChg>
        <pc:spChg chg="add del">
          <ac:chgData name="Guillermo Hoyo Bravo" userId="S::guillermo.hoyo@estudiante.uam.es::1d430a51-2ebc-4c40-9f45-3c57ff216512" providerId="AD" clId="Web-{E6397873-2E47-23F3-E055-15EBC8F1B5EC}" dt="2022-05-07T22:22:40.430" v="224"/>
          <ac:spMkLst>
            <pc:docMk/>
            <pc:sldMk cId="1180267875" sldId="261"/>
            <ac:spMk id="62" creationId="{3011B0B3-5679-4759-90B8-3B908C4CBD21}"/>
          </ac:spMkLst>
        </pc:spChg>
        <pc:spChg chg="add del">
          <ac:chgData name="Guillermo Hoyo Bravo" userId="S::guillermo.hoyo@estudiante.uam.es::1d430a51-2ebc-4c40-9f45-3c57ff216512" providerId="AD" clId="Web-{E6397873-2E47-23F3-E055-15EBC8F1B5EC}" dt="2022-05-07T22:22:40.430" v="224"/>
          <ac:spMkLst>
            <pc:docMk/>
            <pc:sldMk cId="1180267875" sldId="261"/>
            <ac:spMk id="63" creationId="{767E5D14-5396-4D7B-996A-7BFD00576139}"/>
          </ac:spMkLst>
        </pc:spChg>
        <pc:spChg chg="add del">
          <ac:chgData name="Guillermo Hoyo Bravo" userId="S::guillermo.hoyo@estudiante.uam.es::1d430a51-2ebc-4c40-9f45-3c57ff216512" providerId="AD" clId="Web-{E6397873-2E47-23F3-E055-15EBC8F1B5EC}" dt="2022-05-07T22:22:42.946" v="226"/>
          <ac:spMkLst>
            <pc:docMk/>
            <pc:sldMk cId="1180267875" sldId="261"/>
            <ac:spMk id="70" creationId="{3011B0B3-5679-4759-90B8-3B908C4CBD21}"/>
          </ac:spMkLst>
        </pc:spChg>
        <pc:spChg chg="add del">
          <ac:chgData name="Guillermo Hoyo Bravo" userId="S::guillermo.hoyo@estudiante.uam.es::1d430a51-2ebc-4c40-9f45-3c57ff216512" providerId="AD" clId="Web-{E6397873-2E47-23F3-E055-15EBC8F1B5EC}" dt="2022-05-07T22:22:45.805" v="228"/>
          <ac:spMkLst>
            <pc:docMk/>
            <pc:sldMk cId="1180267875" sldId="261"/>
            <ac:spMk id="76" creationId="{1F4CD6D0-88B6-45F4-AC60-54587D3C92A0}"/>
          </ac:spMkLst>
        </pc:spChg>
        <pc:spChg chg="add del">
          <ac:chgData name="Guillermo Hoyo Bravo" userId="S::guillermo.hoyo@estudiante.uam.es::1d430a51-2ebc-4c40-9f45-3c57ff216512" providerId="AD" clId="Web-{E6397873-2E47-23F3-E055-15EBC8F1B5EC}" dt="2022-05-07T22:22:45.805" v="228"/>
          <ac:spMkLst>
            <pc:docMk/>
            <pc:sldMk cId="1180267875" sldId="261"/>
            <ac:spMk id="77" creationId="{2A079D24-860A-4799-B3AE-658D4F1365FA}"/>
          </ac:spMkLst>
        </pc:spChg>
        <pc:spChg chg="add">
          <ac:chgData name="Guillermo Hoyo Bravo" userId="S::guillermo.hoyo@estudiante.uam.es::1d430a51-2ebc-4c40-9f45-3c57ff216512" providerId="AD" clId="Web-{E6397873-2E47-23F3-E055-15EBC8F1B5EC}" dt="2022-05-07T22:22:45.805" v="229"/>
          <ac:spMkLst>
            <pc:docMk/>
            <pc:sldMk cId="1180267875" sldId="261"/>
            <ac:spMk id="82" creationId="{1F4CD6D0-88B6-45F4-AC60-54587D3C92A0}"/>
          </ac:spMkLst>
        </pc:spChg>
        <pc:spChg chg="add">
          <ac:chgData name="Guillermo Hoyo Bravo" userId="S::guillermo.hoyo@estudiante.uam.es::1d430a51-2ebc-4c40-9f45-3c57ff216512" providerId="AD" clId="Web-{E6397873-2E47-23F3-E055-15EBC8F1B5EC}" dt="2022-05-07T22:22:45.805" v="229"/>
          <ac:spMkLst>
            <pc:docMk/>
            <pc:sldMk cId="1180267875" sldId="261"/>
            <ac:spMk id="83" creationId="{2A079D24-860A-4799-B3AE-658D4F1365FA}"/>
          </ac:spMkLst>
        </pc:spChg>
        <pc:grpChg chg="add del">
          <ac:chgData name="Guillermo Hoyo Bravo" userId="S::guillermo.hoyo@estudiante.uam.es::1d430a51-2ebc-4c40-9f45-3c57ff216512" providerId="AD" clId="Web-{E6397873-2E47-23F3-E055-15EBC8F1B5EC}" dt="2022-05-07T22:22:45.805" v="229"/>
          <ac:grpSpMkLst>
            <pc:docMk/>
            <pc:sldMk cId="1180267875" sldId="261"/>
            <ac:grpSpMk id="15" creationId="{F982E0B2-AA9C-441C-A08E-A9DF9CF12116}"/>
          </ac:grpSpMkLst>
        </pc:grpChg>
        <pc:grpChg chg="add del">
          <ac:chgData name="Guillermo Hoyo Bravo" userId="S::guillermo.hoyo@estudiante.uam.es::1d430a51-2ebc-4c40-9f45-3c57ff216512" providerId="AD" clId="Web-{E6397873-2E47-23F3-E055-15EBC8F1B5EC}" dt="2022-05-07T22:22:34.540" v="220"/>
          <ac:grpSpMkLst>
            <pc:docMk/>
            <pc:sldMk cId="1180267875" sldId="261"/>
            <ac:grpSpMk id="32" creationId="{F982E0B2-AA9C-441C-A08E-A9DF9CF12116}"/>
          </ac:grpSpMkLst>
        </pc:grpChg>
        <pc:grpChg chg="add del">
          <ac:chgData name="Guillermo Hoyo Bravo" userId="S::guillermo.hoyo@estudiante.uam.es::1d430a51-2ebc-4c40-9f45-3c57ff216512" providerId="AD" clId="Web-{E6397873-2E47-23F3-E055-15EBC8F1B5EC}" dt="2022-05-07T22:22:37.165" v="222"/>
          <ac:grpSpMkLst>
            <pc:docMk/>
            <pc:sldMk cId="1180267875" sldId="261"/>
            <ac:grpSpMk id="55" creationId="{F982E0B2-AA9C-441C-A08E-A9DF9CF12116}"/>
          </ac:grpSpMkLst>
        </pc:grpChg>
        <pc:grpChg chg="add del">
          <ac:chgData name="Guillermo Hoyo Bravo" userId="S::guillermo.hoyo@estudiante.uam.es::1d430a51-2ebc-4c40-9f45-3c57ff216512" providerId="AD" clId="Web-{E6397873-2E47-23F3-E055-15EBC8F1B5EC}" dt="2022-05-07T22:22:37.165" v="222"/>
          <ac:grpSpMkLst>
            <pc:docMk/>
            <pc:sldMk cId="1180267875" sldId="261"/>
            <ac:grpSpMk id="57" creationId="{49E013D9-9421-47E7-9080-30F6E544BE45}"/>
          </ac:grpSpMkLst>
        </pc:grpChg>
        <pc:grpChg chg="add del">
          <ac:chgData name="Guillermo Hoyo Bravo" userId="S::guillermo.hoyo@estudiante.uam.es::1d430a51-2ebc-4c40-9f45-3c57ff216512" providerId="AD" clId="Web-{E6397873-2E47-23F3-E055-15EBC8F1B5EC}" dt="2022-05-07T22:22:40.430" v="224"/>
          <ac:grpSpMkLst>
            <pc:docMk/>
            <pc:sldMk cId="1180267875" sldId="261"/>
            <ac:grpSpMk id="61" creationId="{F982E0B2-AA9C-441C-A08E-A9DF9CF12116}"/>
          </ac:grpSpMkLst>
        </pc:grpChg>
        <pc:grpChg chg="add del">
          <ac:chgData name="Guillermo Hoyo Bravo" userId="S::guillermo.hoyo@estudiante.uam.es::1d430a51-2ebc-4c40-9f45-3c57ff216512" providerId="AD" clId="Web-{E6397873-2E47-23F3-E055-15EBC8F1B5EC}" dt="2022-05-07T22:22:40.430" v="224"/>
          <ac:grpSpMkLst>
            <pc:docMk/>
            <pc:sldMk cId="1180267875" sldId="261"/>
            <ac:grpSpMk id="64" creationId="{785708A7-99B4-41EE-8012-C176C8AA44C0}"/>
          </ac:grpSpMkLst>
        </pc:grpChg>
        <pc:grpChg chg="add del">
          <ac:chgData name="Guillermo Hoyo Bravo" userId="S::guillermo.hoyo@estudiante.uam.es::1d430a51-2ebc-4c40-9f45-3c57ff216512" providerId="AD" clId="Web-{E6397873-2E47-23F3-E055-15EBC8F1B5EC}" dt="2022-05-07T22:22:42.946" v="226"/>
          <ac:grpSpMkLst>
            <pc:docMk/>
            <pc:sldMk cId="1180267875" sldId="261"/>
            <ac:grpSpMk id="69" creationId="{F982E0B2-AA9C-441C-A08E-A9DF9CF12116}"/>
          </ac:grpSpMkLst>
        </pc:grpChg>
        <pc:grpChg chg="add del">
          <ac:chgData name="Guillermo Hoyo Bravo" userId="S::guillermo.hoyo@estudiante.uam.es::1d430a51-2ebc-4c40-9f45-3c57ff216512" providerId="AD" clId="Web-{E6397873-2E47-23F3-E055-15EBC8F1B5EC}" dt="2022-05-07T22:22:42.946" v="226"/>
          <ac:grpSpMkLst>
            <pc:docMk/>
            <pc:sldMk cId="1180267875" sldId="261"/>
            <ac:grpSpMk id="71" creationId="{49E013D9-9421-47E7-9080-30F6E544BE45}"/>
          </ac:grpSpMkLst>
        </pc:grpChg>
        <pc:grpChg chg="add del">
          <ac:chgData name="Guillermo Hoyo Bravo" userId="S::guillermo.hoyo@estudiante.uam.es::1d430a51-2ebc-4c40-9f45-3c57ff216512" providerId="AD" clId="Web-{E6397873-2E47-23F3-E055-15EBC8F1B5EC}" dt="2022-05-07T22:22:45.805" v="228"/>
          <ac:grpSpMkLst>
            <pc:docMk/>
            <pc:sldMk cId="1180267875" sldId="261"/>
            <ac:grpSpMk id="75" creationId="{F982E0B2-AA9C-441C-A08E-A9DF9CF12116}"/>
          </ac:grpSpMkLst>
        </pc:grpChg>
        <pc:grpChg chg="add">
          <ac:chgData name="Guillermo Hoyo Bravo" userId="S::guillermo.hoyo@estudiante.uam.es::1d430a51-2ebc-4c40-9f45-3c57ff216512" providerId="AD" clId="Web-{E6397873-2E47-23F3-E055-15EBC8F1B5EC}" dt="2022-05-07T22:22:45.805" v="229"/>
          <ac:grpSpMkLst>
            <pc:docMk/>
            <pc:sldMk cId="1180267875" sldId="261"/>
            <ac:grpSpMk id="81" creationId="{F982E0B2-AA9C-441C-A08E-A9DF9CF12116}"/>
          </ac:grpSpMkLst>
        </pc:grpChg>
        <pc:picChg chg="add mod ord">
          <ac:chgData name="Guillermo Hoyo Bravo" userId="S::guillermo.hoyo@estudiante.uam.es::1d430a51-2ebc-4c40-9f45-3c57ff216512" providerId="AD" clId="Web-{E6397873-2E47-23F3-E055-15EBC8F1B5EC}" dt="2022-05-07T22:22:45.805" v="229"/>
          <ac:picMkLst>
            <pc:docMk/>
            <pc:sldMk cId="1180267875" sldId="261"/>
            <ac:picMk id="9" creationId="{0A8A46C3-B4C4-DE37-DB3E-D747B6A30363}"/>
          </ac:picMkLst>
        </pc:picChg>
        <pc:cxnChg chg="add del">
          <ac:chgData name="Guillermo Hoyo Bravo" userId="S::guillermo.hoyo@estudiante.uam.es::1d430a51-2ebc-4c40-9f45-3c57ff216512" providerId="AD" clId="Web-{E6397873-2E47-23F3-E055-15EBC8F1B5EC}" dt="2022-05-07T22:22:45.805" v="229"/>
          <ac:cxnSpMkLst>
            <pc:docMk/>
            <pc:sldMk cId="1180267875" sldId="261"/>
            <ac:cxnSpMk id="13" creationId="{701C0CAB-6A03-4C6A-9FAA-219847753628}"/>
          </ac:cxnSpMkLst>
        </pc:cxnChg>
        <pc:cxnChg chg="add del">
          <ac:chgData name="Guillermo Hoyo Bravo" userId="S::guillermo.hoyo@estudiante.uam.es::1d430a51-2ebc-4c40-9f45-3c57ff216512" providerId="AD" clId="Web-{E6397873-2E47-23F3-E055-15EBC8F1B5EC}" dt="2022-05-07T22:22:45.805" v="229"/>
          <ac:cxnSpMkLst>
            <pc:docMk/>
            <pc:sldMk cId="1180267875" sldId="261"/>
            <ac:cxnSpMk id="25" creationId="{9E7C23BC-DAA6-40E1-8166-B8C4439D1430}"/>
          </ac:cxnSpMkLst>
        </pc:cxnChg>
        <pc:cxnChg chg="add del">
          <ac:chgData name="Guillermo Hoyo Bravo" userId="S::guillermo.hoyo@estudiante.uam.es::1d430a51-2ebc-4c40-9f45-3c57ff216512" providerId="AD" clId="Web-{E6397873-2E47-23F3-E055-15EBC8F1B5EC}" dt="2022-05-07T22:22:34.540" v="220"/>
          <ac:cxnSpMkLst>
            <pc:docMk/>
            <pc:sldMk cId="1180267875" sldId="261"/>
            <ac:cxnSpMk id="30" creationId="{701C0CAB-6A03-4C6A-9FAA-219847753628}"/>
          </ac:cxnSpMkLst>
        </pc:cxnChg>
        <pc:cxnChg chg="add del">
          <ac:chgData name="Guillermo Hoyo Bravo" userId="S::guillermo.hoyo@estudiante.uam.es::1d430a51-2ebc-4c40-9f45-3c57ff216512" providerId="AD" clId="Web-{E6397873-2E47-23F3-E055-15EBC8F1B5EC}" dt="2022-05-07T22:22:34.540" v="220"/>
          <ac:cxnSpMkLst>
            <pc:docMk/>
            <pc:sldMk cId="1180267875" sldId="261"/>
            <ac:cxnSpMk id="42" creationId="{6C14D892-36B8-4065-9158-50C22E1E6986}"/>
          </ac:cxnSpMkLst>
        </pc:cxnChg>
        <pc:cxnChg chg="add del">
          <ac:chgData name="Guillermo Hoyo Bravo" userId="S::guillermo.hoyo@estudiante.uam.es::1d430a51-2ebc-4c40-9f45-3c57ff216512" providerId="AD" clId="Web-{E6397873-2E47-23F3-E055-15EBC8F1B5EC}" dt="2022-05-07T22:22:37.165" v="222"/>
          <ac:cxnSpMkLst>
            <pc:docMk/>
            <pc:sldMk cId="1180267875" sldId="261"/>
            <ac:cxnSpMk id="54" creationId="{701C0CAB-6A03-4C6A-9FAA-219847753628}"/>
          </ac:cxnSpMkLst>
        </pc:cxnChg>
        <pc:cxnChg chg="add del">
          <ac:chgData name="Guillermo Hoyo Bravo" userId="S::guillermo.hoyo@estudiante.uam.es::1d430a51-2ebc-4c40-9f45-3c57ff216512" providerId="AD" clId="Web-{E6397873-2E47-23F3-E055-15EBC8F1B5EC}" dt="2022-05-07T22:22:40.430" v="224"/>
          <ac:cxnSpMkLst>
            <pc:docMk/>
            <pc:sldMk cId="1180267875" sldId="261"/>
            <ac:cxnSpMk id="60" creationId="{701C0CAB-6A03-4C6A-9FAA-219847753628}"/>
          </ac:cxnSpMkLst>
        </pc:cxnChg>
        <pc:cxnChg chg="add del">
          <ac:chgData name="Guillermo Hoyo Bravo" userId="S::guillermo.hoyo@estudiante.uam.es::1d430a51-2ebc-4c40-9f45-3c57ff216512" providerId="AD" clId="Web-{E6397873-2E47-23F3-E055-15EBC8F1B5EC}" dt="2022-05-07T22:22:42.946" v="226"/>
          <ac:cxnSpMkLst>
            <pc:docMk/>
            <pc:sldMk cId="1180267875" sldId="261"/>
            <ac:cxnSpMk id="68" creationId="{701C0CAB-6A03-4C6A-9FAA-219847753628}"/>
          </ac:cxnSpMkLst>
        </pc:cxnChg>
        <pc:cxnChg chg="add del">
          <ac:chgData name="Guillermo Hoyo Bravo" userId="S::guillermo.hoyo@estudiante.uam.es::1d430a51-2ebc-4c40-9f45-3c57ff216512" providerId="AD" clId="Web-{E6397873-2E47-23F3-E055-15EBC8F1B5EC}" dt="2022-05-07T22:22:45.805" v="228"/>
          <ac:cxnSpMkLst>
            <pc:docMk/>
            <pc:sldMk cId="1180267875" sldId="261"/>
            <ac:cxnSpMk id="74" creationId="{701C0CAB-6A03-4C6A-9FAA-219847753628}"/>
          </ac:cxnSpMkLst>
        </pc:cxnChg>
        <pc:cxnChg chg="add del">
          <ac:chgData name="Guillermo Hoyo Bravo" userId="S::guillermo.hoyo@estudiante.uam.es::1d430a51-2ebc-4c40-9f45-3c57ff216512" providerId="AD" clId="Web-{E6397873-2E47-23F3-E055-15EBC8F1B5EC}" dt="2022-05-07T22:22:45.805" v="228"/>
          <ac:cxnSpMkLst>
            <pc:docMk/>
            <pc:sldMk cId="1180267875" sldId="261"/>
            <ac:cxnSpMk id="78" creationId="{9E7C23BC-DAA6-40E1-8166-B8C4439D1430}"/>
          </ac:cxnSpMkLst>
        </pc:cxnChg>
        <pc:cxnChg chg="add">
          <ac:chgData name="Guillermo Hoyo Bravo" userId="S::guillermo.hoyo@estudiante.uam.es::1d430a51-2ebc-4c40-9f45-3c57ff216512" providerId="AD" clId="Web-{E6397873-2E47-23F3-E055-15EBC8F1B5EC}" dt="2022-05-07T22:22:45.805" v="229"/>
          <ac:cxnSpMkLst>
            <pc:docMk/>
            <pc:sldMk cId="1180267875" sldId="261"/>
            <ac:cxnSpMk id="80" creationId="{701C0CAB-6A03-4C6A-9FAA-219847753628}"/>
          </ac:cxnSpMkLst>
        </pc:cxnChg>
        <pc:cxnChg chg="add">
          <ac:chgData name="Guillermo Hoyo Bravo" userId="S::guillermo.hoyo@estudiante.uam.es::1d430a51-2ebc-4c40-9f45-3c57ff216512" providerId="AD" clId="Web-{E6397873-2E47-23F3-E055-15EBC8F1B5EC}" dt="2022-05-07T22:22:45.805" v="229"/>
          <ac:cxnSpMkLst>
            <pc:docMk/>
            <pc:sldMk cId="1180267875" sldId="261"/>
            <ac:cxnSpMk id="84" creationId="{6C14D892-36B8-4065-9158-50C22E1E6986}"/>
          </ac:cxnSpMkLst>
        </pc:cxnChg>
      </pc:sldChg>
      <pc:sldChg chg="modSp new">
        <pc:chgData name="Guillermo Hoyo Bravo" userId="S::guillermo.hoyo@estudiante.uam.es::1d430a51-2ebc-4c40-9f45-3c57ff216512" providerId="AD" clId="Web-{E6397873-2E47-23F3-E055-15EBC8F1B5EC}" dt="2022-05-07T22:21:57.976" v="217" actId="20577"/>
        <pc:sldMkLst>
          <pc:docMk/>
          <pc:sldMk cId="2403739184" sldId="262"/>
        </pc:sldMkLst>
        <pc:spChg chg="mod">
          <ac:chgData name="Guillermo Hoyo Bravo" userId="S::guillermo.hoyo@estudiante.uam.es::1d430a51-2ebc-4c40-9f45-3c57ff216512" providerId="AD" clId="Web-{E6397873-2E47-23F3-E055-15EBC8F1B5EC}" dt="2022-05-07T22:21:57.976" v="217" actId="20577"/>
          <ac:spMkLst>
            <pc:docMk/>
            <pc:sldMk cId="2403739184" sldId="262"/>
            <ac:spMk id="2" creationId="{21CFAA49-2B5F-8601-AC9A-DA37DB67CB60}"/>
          </ac:spMkLst>
        </pc:spChg>
        <pc:spChg chg="mod">
          <ac:chgData name="Guillermo Hoyo Bravo" userId="S::guillermo.hoyo@estudiante.uam.es::1d430a51-2ebc-4c40-9f45-3c57ff216512" providerId="AD" clId="Web-{E6397873-2E47-23F3-E055-15EBC8F1B5EC}" dt="2022-05-07T22:21:53.523" v="215" actId="20577"/>
          <ac:spMkLst>
            <pc:docMk/>
            <pc:sldMk cId="2403739184" sldId="262"/>
            <ac:spMk id="3" creationId="{94244890-5D91-75B1-3584-664FEA2021F6}"/>
          </ac:spMkLst>
        </pc:spChg>
      </pc:sldChg>
    </pc:docChg>
  </pc:docChgLst>
  <pc:docChgLst>
    <pc:chgData name="Guillermo Hoyo Bravo" userId="S::guillermo.hoyo@estudiante.uam.es::1d430a51-2ebc-4c40-9f45-3c57ff216512" providerId="AD" clId="Web-{4B97B352-F044-0777-D03A-A7E77B193EDF}"/>
    <pc:docChg chg="modSld">
      <pc:chgData name="Guillermo Hoyo Bravo" userId="S::guillermo.hoyo@estudiante.uam.es::1d430a51-2ebc-4c40-9f45-3c57ff216512" providerId="AD" clId="Web-{4B97B352-F044-0777-D03A-A7E77B193EDF}" dt="2022-05-07T21:25:58.209" v="1"/>
      <pc:docMkLst>
        <pc:docMk/>
      </pc:docMkLst>
      <pc:sldChg chg="addSp delSp modSp">
        <pc:chgData name="Guillermo Hoyo Bravo" userId="S::guillermo.hoyo@estudiante.uam.es::1d430a51-2ebc-4c40-9f45-3c57ff216512" providerId="AD" clId="Web-{4B97B352-F044-0777-D03A-A7E77B193EDF}" dt="2022-05-07T21:25:58.209" v="1"/>
        <pc:sldMkLst>
          <pc:docMk/>
          <pc:sldMk cId="1395969311" sldId="258"/>
        </pc:sldMkLst>
        <pc:picChg chg="add del mod">
          <ac:chgData name="Guillermo Hoyo Bravo" userId="S::guillermo.hoyo@estudiante.uam.es::1d430a51-2ebc-4c40-9f45-3c57ff216512" providerId="AD" clId="Web-{4B97B352-F044-0777-D03A-A7E77B193EDF}" dt="2022-05-07T21:25:58.209" v="1"/>
          <ac:picMkLst>
            <pc:docMk/>
            <pc:sldMk cId="1395969311" sldId="258"/>
            <ac:picMk id="2" creationId="{9FF74111-FCC5-B11D-AE58-E06F09C85027}"/>
          </ac:picMkLst>
        </pc:picChg>
      </pc:sldChg>
    </pc:docChg>
  </pc:docChgLst>
  <pc:docChgLst>
    <pc:chgData name="Guillermo Hoyo Bravo" userId="S::guillermo.hoyo@estudiante.uam.es::1d430a51-2ebc-4c40-9f45-3c57ff216512" providerId="AD" clId="Web-{3B569E22-B70E-D797-FC9C-F076C3DA1EC0}"/>
    <pc:docChg chg="addSld modSld">
      <pc:chgData name="Guillermo Hoyo Bravo" userId="S::guillermo.hoyo@estudiante.uam.es::1d430a51-2ebc-4c40-9f45-3c57ff216512" providerId="AD" clId="Web-{3B569E22-B70E-D797-FC9C-F076C3DA1EC0}" dt="2022-05-07T19:56:48.032" v="160"/>
      <pc:docMkLst>
        <pc:docMk/>
      </pc:docMkLst>
      <pc:sldChg chg="addSp delSp modSp mod setBg">
        <pc:chgData name="Guillermo Hoyo Bravo" userId="S::guillermo.hoyo@estudiante.uam.es::1d430a51-2ebc-4c40-9f45-3c57ff216512" providerId="AD" clId="Web-{3B569E22-B70E-D797-FC9C-F076C3DA1EC0}" dt="2022-05-07T19:56:18.140" v="156"/>
        <pc:sldMkLst>
          <pc:docMk/>
          <pc:sldMk cId="2305642711" sldId="257"/>
        </pc:sldMkLst>
        <pc:spChg chg="mod">
          <ac:chgData name="Guillermo Hoyo Bravo" userId="S::guillermo.hoyo@estudiante.uam.es::1d430a51-2ebc-4c40-9f45-3c57ff216512" providerId="AD" clId="Web-{3B569E22-B70E-D797-FC9C-F076C3DA1EC0}" dt="2022-05-07T19:54:06.059" v="101"/>
          <ac:spMkLst>
            <pc:docMk/>
            <pc:sldMk cId="2305642711" sldId="257"/>
            <ac:spMk id="2" creationId="{1605880B-0DA1-B61C-F2F6-8F0C041AAE38}"/>
          </ac:spMkLst>
        </pc:spChg>
        <pc:spChg chg="mod">
          <ac:chgData name="Guillermo Hoyo Bravo" userId="S::guillermo.hoyo@estudiante.uam.es::1d430a51-2ebc-4c40-9f45-3c57ff216512" providerId="AD" clId="Web-{3B569E22-B70E-D797-FC9C-F076C3DA1EC0}" dt="2022-05-07T19:56:14.875" v="154" actId="20577"/>
          <ac:spMkLst>
            <pc:docMk/>
            <pc:sldMk cId="2305642711" sldId="257"/>
            <ac:spMk id="3" creationId="{448C6A71-19BA-AF4B-6421-BC22C3D8D353}"/>
          </ac:spMkLst>
        </pc:spChg>
        <pc:spChg chg="add del">
          <ac:chgData name="Guillermo Hoyo Bravo" userId="S::guillermo.hoyo@estudiante.uam.es::1d430a51-2ebc-4c40-9f45-3c57ff216512" providerId="AD" clId="Web-{3B569E22-B70E-D797-FC9C-F076C3DA1EC0}" dt="2022-05-07T19:53:50.511" v="96"/>
          <ac:spMkLst>
            <pc:docMk/>
            <pc:sldMk cId="2305642711" sldId="257"/>
            <ac:spMk id="5" creationId="{05F9E877-55EF-7E1F-A75C-FC4A81569A4A}"/>
          </ac:spMkLst>
        </pc:spChg>
        <pc:spChg chg="add del">
          <ac:chgData name="Guillermo Hoyo Bravo" userId="S::guillermo.hoyo@estudiante.uam.es::1d430a51-2ebc-4c40-9f45-3c57ff216512" providerId="AD" clId="Web-{3B569E22-B70E-D797-FC9C-F076C3DA1EC0}" dt="2022-05-07T19:53:49.871" v="95"/>
          <ac:spMkLst>
            <pc:docMk/>
            <pc:sldMk cId="2305642711" sldId="257"/>
            <ac:spMk id="6" creationId="{D0F3460A-69FA-C518-8A64-27CEF3689371}"/>
          </ac:spMkLst>
        </pc:spChg>
        <pc:spChg chg="add del mod">
          <ac:chgData name="Guillermo Hoyo Bravo" userId="S::guillermo.hoyo@estudiante.uam.es::1d430a51-2ebc-4c40-9f45-3c57ff216512" providerId="AD" clId="Web-{3B569E22-B70E-D797-FC9C-F076C3DA1EC0}" dt="2022-05-07T19:53:49.136" v="94"/>
          <ac:spMkLst>
            <pc:docMk/>
            <pc:sldMk cId="2305642711" sldId="257"/>
            <ac:spMk id="7" creationId="{2ABB7999-74C9-9596-5BCB-CD0EC5B44E6A}"/>
          </ac:spMkLst>
        </pc:spChg>
        <pc:spChg chg="add del">
          <ac:chgData name="Guillermo Hoyo Bravo" userId="S::guillermo.hoyo@estudiante.uam.es::1d430a51-2ebc-4c40-9f45-3c57ff216512" providerId="AD" clId="Web-{3B569E22-B70E-D797-FC9C-F076C3DA1EC0}" dt="2022-05-07T19:54:00.074" v="98"/>
          <ac:spMkLst>
            <pc:docMk/>
            <pc:sldMk cId="2305642711" sldId="257"/>
            <ac:spMk id="9" creationId="{DB66C9CD-6BF4-44CA-8078-0BB819080761}"/>
          </ac:spMkLst>
        </pc:spChg>
        <pc:spChg chg="add del">
          <ac:chgData name="Guillermo Hoyo Bravo" userId="S::guillermo.hoyo@estudiante.uam.es::1d430a51-2ebc-4c40-9f45-3c57ff216512" providerId="AD" clId="Web-{3B569E22-B70E-D797-FC9C-F076C3DA1EC0}" dt="2022-05-07T19:56:18.140" v="156"/>
          <ac:spMkLst>
            <pc:docMk/>
            <pc:sldMk cId="2305642711" sldId="257"/>
            <ac:spMk id="10" creationId="{90207392-38BE-D60B-1C25-33BAE2351338}"/>
          </ac:spMkLst>
        </pc:spChg>
        <pc:spChg chg="add del">
          <ac:chgData name="Guillermo Hoyo Bravo" userId="S::guillermo.hoyo@estudiante.uam.es::1d430a51-2ebc-4c40-9f45-3c57ff216512" providerId="AD" clId="Web-{3B569E22-B70E-D797-FC9C-F076C3DA1EC0}" dt="2022-05-07T19:54:06.043" v="100"/>
          <ac:spMkLst>
            <pc:docMk/>
            <pc:sldMk cId="2305642711" sldId="257"/>
            <ac:spMk id="13" creationId="{DB66C9CD-6BF4-44CA-8078-0BB819080761}"/>
          </ac:spMkLst>
        </pc:spChg>
        <pc:spChg chg="add">
          <ac:chgData name="Guillermo Hoyo Bravo" userId="S::guillermo.hoyo@estudiante.uam.es::1d430a51-2ebc-4c40-9f45-3c57ff216512" providerId="AD" clId="Web-{3B569E22-B70E-D797-FC9C-F076C3DA1EC0}" dt="2022-05-07T19:54:06.059" v="101"/>
          <ac:spMkLst>
            <pc:docMk/>
            <pc:sldMk cId="2305642711" sldId="257"/>
            <ac:spMk id="17" creationId="{DB66C9CD-6BF4-44CA-8078-0BB819080761}"/>
          </ac:spMkLst>
        </pc:spChg>
        <pc:picChg chg="add del mod">
          <ac:chgData name="Guillermo Hoyo Bravo" userId="S::guillermo.hoyo@estudiante.uam.es::1d430a51-2ebc-4c40-9f45-3c57ff216512" providerId="AD" clId="Web-{3B569E22-B70E-D797-FC9C-F076C3DA1EC0}" dt="2022-05-07T19:53:24.932" v="86"/>
          <ac:picMkLst>
            <pc:docMk/>
            <pc:sldMk cId="2305642711" sldId="257"/>
            <ac:picMk id="4" creationId="{56822A2F-53C7-D98B-B4FF-BAAE80AF2D52}"/>
          </ac:picMkLst>
        </pc:picChg>
        <pc:picChg chg="add del">
          <ac:chgData name="Guillermo Hoyo Bravo" userId="S::guillermo.hoyo@estudiante.uam.es::1d430a51-2ebc-4c40-9f45-3c57ff216512" providerId="AD" clId="Web-{3B569E22-B70E-D797-FC9C-F076C3DA1EC0}" dt="2022-05-07T19:54:00.074" v="98"/>
          <ac:picMkLst>
            <pc:docMk/>
            <pc:sldMk cId="2305642711" sldId="257"/>
            <ac:picMk id="8" creationId="{C6721F82-23BB-EDE1-E042-0F593D873F57}"/>
          </ac:picMkLst>
        </pc:picChg>
        <pc:picChg chg="add del">
          <ac:chgData name="Guillermo Hoyo Bravo" userId="S::guillermo.hoyo@estudiante.uam.es::1d430a51-2ebc-4c40-9f45-3c57ff216512" providerId="AD" clId="Web-{3B569E22-B70E-D797-FC9C-F076C3DA1EC0}" dt="2022-05-07T19:54:06.043" v="100"/>
          <ac:picMkLst>
            <pc:docMk/>
            <pc:sldMk cId="2305642711" sldId="257"/>
            <ac:picMk id="15" creationId="{70CEA135-0D54-84AA-1915-44D34BA5E685}"/>
          </ac:picMkLst>
        </pc:picChg>
        <pc:picChg chg="add">
          <ac:chgData name="Guillermo Hoyo Bravo" userId="S::guillermo.hoyo@estudiante.uam.es::1d430a51-2ebc-4c40-9f45-3c57ff216512" providerId="AD" clId="Web-{3B569E22-B70E-D797-FC9C-F076C3DA1EC0}" dt="2022-05-07T19:54:06.059" v="101"/>
          <ac:picMkLst>
            <pc:docMk/>
            <pc:sldMk cId="2305642711" sldId="257"/>
            <ac:picMk id="18" creationId="{C6721F82-23BB-EDE1-E042-0F593D873F57}"/>
          </ac:picMkLst>
        </pc:picChg>
        <pc:cxnChg chg="add del">
          <ac:chgData name="Guillermo Hoyo Bravo" userId="S::guillermo.hoyo@estudiante.uam.es::1d430a51-2ebc-4c40-9f45-3c57ff216512" providerId="AD" clId="Web-{3B569E22-B70E-D797-FC9C-F076C3DA1EC0}" dt="2022-05-07T19:54:00.074" v="98"/>
          <ac:cxnSpMkLst>
            <pc:docMk/>
            <pc:sldMk cId="2305642711" sldId="257"/>
            <ac:cxnSpMk id="11" creationId="{77C6DF49-CBE3-4038-AC78-35DE4FD7CE8E}"/>
          </ac:cxnSpMkLst>
        </pc:cxnChg>
        <pc:cxnChg chg="add del">
          <ac:chgData name="Guillermo Hoyo Bravo" userId="S::guillermo.hoyo@estudiante.uam.es::1d430a51-2ebc-4c40-9f45-3c57ff216512" providerId="AD" clId="Web-{3B569E22-B70E-D797-FC9C-F076C3DA1EC0}" dt="2022-05-07T19:54:06.043" v="100"/>
          <ac:cxnSpMkLst>
            <pc:docMk/>
            <pc:sldMk cId="2305642711" sldId="257"/>
            <ac:cxnSpMk id="14" creationId="{77C6DF49-CBE3-4038-AC78-35DE4FD7CE8E}"/>
          </ac:cxnSpMkLst>
        </pc:cxnChg>
        <pc:cxnChg chg="add">
          <ac:chgData name="Guillermo Hoyo Bravo" userId="S::guillermo.hoyo@estudiante.uam.es::1d430a51-2ebc-4c40-9f45-3c57ff216512" providerId="AD" clId="Web-{3B569E22-B70E-D797-FC9C-F076C3DA1EC0}" dt="2022-05-07T19:54:06.059" v="101"/>
          <ac:cxnSpMkLst>
            <pc:docMk/>
            <pc:sldMk cId="2305642711" sldId="257"/>
            <ac:cxnSpMk id="19" creationId="{77C6DF49-CBE3-4038-AC78-35DE4FD7CE8E}"/>
          </ac:cxnSpMkLst>
        </pc:cxnChg>
      </pc:sldChg>
      <pc:sldChg chg="delSp new">
        <pc:chgData name="Guillermo Hoyo Bravo" userId="S::guillermo.hoyo@estudiante.uam.es::1d430a51-2ebc-4c40-9f45-3c57ff216512" providerId="AD" clId="Web-{3B569E22-B70E-D797-FC9C-F076C3DA1EC0}" dt="2022-05-07T19:56:46.860" v="159"/>
        <pc:sldMkLst>
          <pc:docMk/>
          <pc:sldMk cId="1395969311" sldId="258"/>
        </pc:sldMkLst>
        <pc:spChg chg="del">
          <ac:chgData name="Guillermo Hoyo Bravo" userId="S::guillermo.hoyo@estudiante.uam.es::1d430a51-2ebc-4c40-9f45-3c57ff216512" providerId="AD" clId="Web-{3B569E22-B70E-D797-FC9C-F076C3DA1EC0}" dt="2022-05-07T19:56:44.875" v="158"/>
          <ac:spMkLst>
            <pc:docMk/>
            <pc:sldMk cId="1395969311" sldId="258"/>
            <ac:spMk id="2" creationId="{1B8405AE-897E-5CA4-C5C5-A04905D4AD5E}"/>
          </ac:spMkLst>
        </pc:spChg>
        <pc:spChg chg="del">
          <ac:chgData name="Guillermo Hoyo Bravo" userId="S::guillermo.hoyo@estudiante.uam.es::1d430a51-2ebc-4c40-9f45-3c57ff216512" providerId="AD" clId="Web-{3B569E22-B70E-D797-FC9C-F076C3DA1EC0}" dt="2022-05-07T19:56:46.860" v="159"/>
          <ac:spMkLst>
            <pc:docMk/>
            <pc:sldMk cId="1395969311" sldId="258"/>
            <ac:spMk id="3" creationId="{BAFADE5E-A3D6-0FE2-5FC3-8F3552E40D8F}"/>
          </ac:spMkLst>
        </pc:spChg>
      </pc:sldChg>
      <pc:sldChg chg="new">
        <pc:chgData name="Guillermo Hoyo Bravo" userId="S::guillermo.hoyo@estudiante.uam.es::1d430a51-2ebc-4c40-9f45-3c57ff216512" providerId="AD" clId="Web-{3B569E22-B70E-D797-FC9C-F076C3DA1EC0}" dt="2022-05-07T19:56:48.032" v="160"/>
        <pc:sldMkLst>
          <pc:docMk/>
          <pc:sldMk cId="2323227589" sldId="259"/>
        </pc:sldMkLst>
      </pc:sldChg>
    </pc:docChg>
  </pc:docChgLst>
  <pc:docChgLst>
    <pc:chgData name="Guillermo Hoyo Bravo" userId="S::guillermo.hoyo@estudiante.uam.es::1d430a51-2ebc-4c40-9f45-3c57ff216512" providerId="AD" clId="Web-{820C93B7-661F-1074-9A7A-4CEA7DB6DD2A}"/>
    <pc:docChg chg="modSld">
      <pc:chgData name="Guillermo Hoyo Bravo" userId="S::guillermo.hoyo@estudiante.uam.es::1d430a51-2ebc-4c40-9f45-3c57ff216512" providerId="AD" clId="Web-{820C93B7-661F-1074-9A7A-4CEA7DB6DD2A}" dt="2022-05-09T12:41:07.884" v="112" actId="20577"/>
      <pc:docMkLst>
        <pc:docMk/>
      </pc:docMkLst>
      <pc:sldChg chg="modSp">
        <pc:chgData name="Guillermo Hoyo Bravo" userId="S::guillermo.hoyo@estudiante.uam.es::1d430a51-2ebc-4c40-9f45-3c57ff216512" providerId="AD" clId="Web-{820C93B7-661F-1074-9A7A-4CEA7DB6DD2A}" dt="2022-05-09T12:39:07.865" v="50" actId="20577"/>
        <pc:sldMkLst>
          <pc:docMk/>
          <pc:sldMk cId="2406273178" sldId="256"/>
        </pc:sldMkLst>
        <pc:spChg chg="mod">
          <ac:chgData name="Guillermo Hoyo Bravo" userId="S::guillermo.hoyo@estudiante.uam.es::1d430a51-2ebc-4c40-9f45-3c57ff216512" providerId="AD" clId="Web-{820C93B7-661F-1074-9A7A-4CEA7DB6DD2A}" dt="2022-05-09T12:39:07.865" v="50" actId="20577"/>
          <ac:spMkLst>
            <pc:docMk/>
            <pc:sldMk cId="2406273178" sldId="256"/>
            <ac:spMk id="2" creationId="{00000000-0000-0000-0000-000000000000}"/>
          </ac:spMkLst>
        </pc:spChg>
        <pc:picChg chg="mod">
          <ac:chgData name="Guillermo Hoyo Bravo" userId="S::guillermo.hoyo@estudiante.uam.es::1d430a51-2ebc-4c40-9f45-3c57ff216512" providerId="AD" clId="Web-{820C93B7-661F-1074-9A7A-4CEA7DB6DD2A}" dt="2022-05-09T12:38:35.802" v="22" actId="1076"/>
          <ac:picMkLst>
            <pc:docMk/>
            <pc:sldMk cId="2406273178" sldId="256"/>
            <ac:picMk id="4" creationId="{18005B99-90A1-EA87-391E-117710F35273}"/>
          </ac:picMkLst>
        </pc:picChg>
      </pc:sldChg>
      <pc:sldChg chg="modSp">
        <pc:chgData name="Guillermo Hoyo Bravo" userId="S::guillermo.hoyo@estudiante.uam.es::1d430a51-2ebc-4c40-9f45-3c57ff216512" providerId="AD" clId="Web-{820C93B7-661F-1074-9A7A-4CEA7DB6DD2A}" dt="2022-05-09T12:40:13.789" v="92" actId="20577"/>
        <pc:sldMkLst>
          <pc:docMk/>
          <pc:sldMk cId="2305642711" sldId="257"/>
        </pc:sldMkLst>
        <pc:spChg chg="mod">
          <ac:chgData name="Guillermo Hoyo Bravo" userId="S::guillermo.hoyo@estudiante.uam.es::1d430a51-2ebc-4c40-9f45-3c57ff216512" providerId="AD" clId="Web-{820C93B7-661F-1074-9A7A-4CEA7DB6DD2A}" dt="2022-05-09T12:39:01.334" v="47" actId="20577"/>
          <ac:spMkLst>
            <pc:docMk/>
            <pc:sldMk cId="2305642711" sldId="257"/>
            <ac:spMk id="2" creationId="{1605880B-0DA1-B61C-F2F6-8F0C041AAE38}"/>
          </ac:spMkLst>
        </pc:spChg>
        <pc:spChg chg="mod">
          <ac:chgData name="Guillermo Hoyo Bravo" userId="S::guillermo.hoyo@estudiante.uam.es::1d430a51-2ebc-4c40-9f45-3c57ff216512" providerId="AD" clId="Web-{820C93B7-661F-1074-9A7A-4CEA7DB6DD2A}" dt="2022-05-09T12:40:13.789" v="92" actId="20577"/>
          <ac:spMkLst>
            <pc:docMk/>
            <pc:sldMk cId="2305642711" sldId="257"/>
            <ac:spMk id="3" creationId="{448C6A71-19BA-AF4B-6421-BC22C3D8D353}"/>
          </ac:spMkLst>
        </pc:spChg>
      </pc:sldChg>
      <pc:sldChg chg="modSp">
        <pc:chgData name="Guillermo Hoyo Bravo" userId="S::guillermo.hoyo@estudiante.uam.es::1d430a51-2ebc-4c40-9f45-3c57ff216512" providerId="AD" clId="Web-{820C93B7-661F-1074-9A7A-4CEA7DB6DD2A}" dt="2022-05-09T12:41:07.884" v="112" actId="20577"/>
        <pc:sldMkLst>
          <pc:docMk/>
          <pc:sldMk cId="1180267875" sldId="261"/>
        </pc:sldMkLst>
        <pc:spChg chg="mod">
          <ac:chgData name="Guillermo Hoyo Bravo" userId="S::guillermo.hoyo@estudiante.uam.es::1d430a51-2ebc-4c40-9f45-3c57ff216512" providerId="AD" clId="Web-{820C93B7-661F-1074-9A7A-4CEA7DB6DD2A}" dt="2022-05-09T12:41:07.884" v="112" actId="20577"/>
          <ac:spMkLst>
            <pc:docMk/>
            <pc:sldMk cId="1180267875" sldId="261"/>
            <ac:spMk id="2" creationId="{A815E8E3-6066-6D27-51DC-DDDCA93664B4}"/>
          </ac:spMkLst>
        </pc:spChg>
      </pc:sldChg>
    </pc:docChg>
  </pc:docChgLst>
  <pc:docChgLst>
    <pc:chgData name="Guillermo Hoyo Bravo" userId="S::guillermo.hoyo@estudiante.uam.es::1d430a51-2ebc-4c40-9f45-3c57ff216512" providerId="AD" clId="Web-{C28B3624-E734-4594-A9E3-D8AE65B9170D}"/>
    <pc:docChg chg="addSld modSld addMainMaster delMainMaster">
      <pc:chgData name="Guillermo Hoyo Bravo" userId="S::guillermo.hoyo@estudiante.uam.es::1d430a51-2ebc-4c40-9f45-3c57ff216512" providerId="AD" clId="Web-{C28B3624-E734-4594-A9E3-D8AE65B9170D}" dt="2022-05-07T19:02:41.255" v="112" actId="20577"/>
      <pc:docMkLst>
        <pc:docMk/>
      </pc:docMkLst>
      <pc:sldChg chg="addSp modSp mod setBg modClrScheme chgLayout">
        <pc:chgData name="Guillermo Hoyo Bravo" userId="S::guillermo.hoyo@estudiante.uam.es::1d430a51-2ebc-4c40-9f45-3c57ff216512" providerId="AD" clId="Web-{C28B3624-E734-4594-A9E3-D8AE65B9170D}" dt="2022-05-07T19:00:07.673" v="38" actId="20577"/>
        <pc:sldMkLst>
          <pc:docMk/>
          <pc:sldMk cId="2406273178" sldId="256"/>
        </pc:sldMkLst>
        <pc:spChg chg="mod">
          <ac:chgData name="Guillermo Hoyo Bravo" userId="S::guillermo.hoyo@estudiante.uam.es::1d430a51-2ebc-4c40-9f45-3c57ff216512" providerId="AD" clId="Web-{C28B3624-E734-4594-A9E3-D8AE65B9170D}" dt="2022-05-07T18:59:58.798" v="33" actId="1076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C28B3624-E734-4594-A9E3-D8AE65B9170D}" dt="2022-05-07T19:00:07.673" v="38" actId="20577"/>
          <ac:spMkLst>
            <pc:docMk/>
            <pc:sldMk cId="2406273178" sldId="256"/>
            <ac:spMk id="3" creationId="{00000000-0000-0000-0000-000000000000}"/>
          </ac:spMkLst>
        </pc:spChg>
        <pc:spChg chg="add">
          <ac:chgData name="Guillermo Hoyo Bravo" userId="S::guillermo.hoyo@estudiante.uam.es::1d430a51-2ebc-4c40-9f45-3c57ff216512" providerId="AD" clId="Web-{C28B3624-E734-4594-A9E3-D8AE65B9170D}" dt="2022-05-07T18:59:10.421" v="0"/>
          <ac:spMkLst>
            <pc:docMk/>
            <pc:sldMk cId="2406273178" sldId="256"/>
            <ac:spMk id="9" creationId="{1F4CD6D0-88B6-45F4-AC60-54587D3C92A0}"/>
          </ac:spMkLst>
        </pc:spChg>
        <pc:spChg chg="add">
          <ac:chgData name="Guillermo Hoyo Bravo" userId="S::guillermo.hoyo@estudiante.uam.es::1d430a51-2ebc-4c40-9f45-3c57ff216512" providerId="AD" clId="Web-{C28B3624-E734-4594-A9E3-D8AE65B9170D}" dt="2022-05-07T18:59:10.421" v="0"/>
          <ac:spMkLst>
            <pc:docMk/>
            <pc:sldMk cId="2406273178" sldId="256"/>
            <ac:spMk id="11" creationId="{C2E86F6D-198D-45C3-AC93-8D31B8A4DDDD}"/>
          </ac:spMkLst>
        </pc:spChg>
        <pc:picChg chg="add mod">
          <ac:chgData name="Guillermo Hoyo Bravo" userId="S::guillermo.hoyo@estudiante.uam.es::1d430a51-2ebc-4c40-9f45-3c57ff216512" providerId="AD" clId="Web-{C28B3624-E734-4594-A9E3-D8AE65B9170D}" dt="2022-05-07T18:59:44.891" v="28" actId="1076"/>
          <ac:picMkLst>
            <pc:docMk/>
            <pc:sldMk cId="2406273178" sldId="256"/>
            <ac:picMk id="4" creationId="{18005B99-90A1-EA87-391E-117710F35273}"/>
          </ac:picMkLst>
        </pc:picChg>
        <pc:cxnChg chg="add">
          <ac:chgData name="Guillermo Hoyo Bravo" userId="S::guillermo.hoyo@estudiante.uam.es::1d430a51-2ebc-4c40-9f45-3c57ff216512" providerId="AD" clId="Web-{C28B3624-E734-4594-A9E3-D8AE65B9170D}" dt="2022-05-07T18:59:10.421" v="0"/>
          <ac:cxnSpMkLst>
            <pc:docMk/>
            <pc:sldMk cId="2406273178" sldId="256"/>
            <ac:cxnSpMk id="13" creationId="{6C14D892-36B8-4065-9158-50C22E1E6986}"/>
          </ac:cxnSpMkLst>
        </pc:cxnChg>
      </pc:sldChg>
      <pc:sldChg chg="modSp new">
        <pc:chgData name="Guillermo Hoyo Bravo" userId="S::guillermo.hoyo@estudiante.uam.es::1d430a51-2ebc-4c40-9f45-3c57ff216512" providerId="AD" clId="Web-{C28B3624-E734-4594-A9E3-D8AE65B9170D}" dt="2022-05-07T19:02:41.255" v="112" actId="20577"/>
        <pc:sldMkLst>
          <pc:docMk/>
          <pc:sldMk cId="2305642711" sldId="257"/>
        </pc:sldMkLst>
        <pc:spChg chg="mod">
          <ac:chgData name="Guillermo Hoyo Bravo" userId="S::guillermo.hoyo@estudiante.uam.es::1d430a51-2ebc-4c40-9f45-3c57ff216512" providerId="AD" clId="Web-{C28B3624-E734-4594-A9E3-D8AE65B9170D}" dt="2022-05-07T19:01:05.346" v="63" actId="20577"/>
          <ac:spMkLst>
            <pc:docMk/>
            <pc:sldMk cId="2305642711" sldId="257"/>
            <ac:spMk id="2" creationId="{1605880B-0DA1-B61C-F2F6-8F0C041AAE38}"/>
          </ac:spMkLst>
        </pc:spChg>
        <pc:spChg chg="mod">
          <ac:chgData name="Guillermo Hoyo Bravo" userId="S::guillermo.hoyo@estudiante.uam.es::1d430a51-2ebc-4c40-9f45-3c57ff216512" providerId="AD" clId="Web-{C28B3624-E734-4594-A9E3-D8AE65B9170D}" dt="2022-05-07T19:02:41.255" v="112" actId="20577"/>
          <ac:spMkLst>
            <pc:docMk/>
            <pc:sldMk cId="2305642711" sldId="257"/>
            <ac:spMk id="3" creationId="{448C6A71-19BA-AF4B-6421-BC22C3D8D353}"/>
          </ac:spMkLst>
        </pc:spChg>
      </pc:sldChg>
      <pc:sldMasterChg chg="del delSldLayout">
        <pc:chgData name="Guillermo Hoyo Bravo" userId="S::guillermo.hoyo@estudiante.uam.es::1d430a51-2ebc-4c40-9f45-3c57ff216512" providerId="AD" clId="Web-{C28B3624-E734-4594-A9E3-D8AE65B9170D}" dt="2022-05-07T18:59:10.421" v="0"/>
        <pc:sldMasterMkLst>
          <pc:docMk/>
          <pc:sldMasterMk cId="2933118997" sldId="2147483648"/>
        </pc:sldMasterMkLst>
        <pc:sldLayoutChg chg="del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replId addSldLayout">
        <pc:chgData name="Guillermo Hoyo Bravo" userId="S::guillermo.hoyo@estudiante.uam.es::1d430a51-2ebc-4c40-9f45-3c57ff216512" providerId="AD" clId="Web-{C28B3624-E734-4594-A9E3-D8AE65B9170D}" dt="2022-05-07T18:59:10.421" v="0"/>
        <pc:sldMasterMkLst>
          <pc:docMk/>
          <pc:sldMasterMk cId="1324256314" sldId="2147483660"/>
        </pc:sldMasterMkLst>
        <pc:sldLayoutChg chg="add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1324256314" sldId="2147483660"/>
            <pc:sldLayoutMk cId="864014123" sldId="2147483661"/>
          </pc:sldLayoutMkLst>
        </pc:sldLayoutChg>
        <pc:sldLayoutChg chg="add replId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1324256314" sldId="2147483660"/>
            <pc:sldLayoutMk cId="4096909541" sldId="2147483662"/>
          </pc:sldLayoutMkLst>
        </pc:sldLayoutChg>
        <pc:sldLayoutChg chg="add replId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1324256314" sldId="2147483660"/>
            <pc:sldLayoutMk cId="284739517" sldId="2147483663"/>
          </pc:sldLayoutMkLst>
        </pc:sldLayoutChg>
        <pc:sldLayoutChg chg="add replId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1324256314" sldId="2147483660"/>
            <pc:sldLayoutMk cId="430792226" sldId="2147483664"/>
          </pc:sldLayoutMkLst>
        </pc:sldLayoutChg>
        <pc:sldLayoutChg chg="add replId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1324256314" sldId="2147483660"/>
            <pc:sldLayoutMk cId="1530683243" sldId="2147483665"/>
          </pc:sldLayoutMkLst>
        </pc:sldLayoutChg>
        <pc:sldLayoutChg chg="add replId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1324256314" sldId="2147483660"/>
            <pc:sldLayoutMk cId="1561369414" sldId="2147483666"/>
          </pc:sldLayoutMkLst>
        </pc:sldLayoutChg>
        <pc:sldLayoutChg chg="add replId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1324256314" sldId="2147483660"/>
            <pc:sldLayoutMk cId="1089837907" sldId="2147483667"/>
          </pc:sldLayoutMkLst>
        </pc:sldLayoutChg>
        <pc:sldLayoutChg chg="add replId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1324256314" sldId="2147483660"/>
            <pc:sldLayoutMk cId="1399777713" sldId="2147483668"/>
          </pc:sldLayoutMkLst>
        </pc:sldLayoutChg>
        <pc:sldLayoutChg chg="add replId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1324256314" sldId="2147483660"/>
            <pc:sldLayoutMk cId="3151171270" sldId="2147483669"/>
          </pc:sldLayoutMkLst>
        </pc:sldLayoutChg>
        <pc:sldLayoutChg chg="add replId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1324256314" sldId="2147483660"/>
            <pc:sldLayoutMk cId="3608142200" sldId="2147483670"/>
          </pc:sldLayoutMkLst>
        </pc:sldLayoutChg>
        <pc:sldLayoutChg chg="add replId">
          <pc:chgData name="Guillermo Hoyo Bravo" userId="S::guillermo.hoyo@estudiante.uam.es::1d430a51-2ebc-4c40-9f45-3c57ff216512" providerId="AD" clId="Web-{C28B3624-E734-4594-A9E3-D8AE65B9170D}" dt="2022-05-07T18:59:10.421" v="0"/>
          <pc:sldLayoutMkLst>
            <pc:docMk/>
            <pc:sldMasterMk cId="1324256314" sldId="2147483660"/>
            <pc:sldLayoutMk cId="4093131087" sldId="2147483671"/>
          </pc:sldLayoutMkLst>
        </pc:sldLayoutChg>
      </pc:sldMasterChg>
    </pc:docChg>
  </pc:docChgLst>
  <pc:docChgLst>
    <pc:chgData name="Guillermo Hoyo Bravo" userId="S::guillermo.hoyo@estudiante.uam.es::1d430a51-2ebc-4c40-9f45-3c57ff216512" providerId="AD" clId="Web-{65CE1830-768D-C93E-6F22-BBBB53E53AA0}"/>
    <pc:docChg chg="modSld">
      <pc:chgData name="Guillermo Hoyo Bravo" userId="S::guillermo.hoyo@estudiante.uam.es::1d430a51-2ebc-4c40-9f45-3c57ff216512" providerId="AD" clId="Web-{65CE1830-768D-C93E-6F22-BBBB53E53AA0}" dt="2022-05-09T12:42:13.100" v="8" actId="1076"/>
      <pc:docMkLst>
        <pc:docMk/>
      </pc:docMkLst>
      <pc:sldChg chg="modSp">
        <pc:chgData name="Guillermo Hoyo Bravo" userId="S::guillermo.hoyo@estudiante.uam.es::1d430a51-2ebc-4c40-9f45-3c57ff216512" providerId="AD" clId="Web-{65CE1830-768D-C93E-6F22-BBBB53E53AA0}" dt="2022-05-09T12:42:13.100" v="8" actId="1076"/>
        <pc:sldMkLst>
          <pc:docMk/>
          <pc:sldMk cId="1180267875" sldId="261"/>
        </pc:sldMkLst>
        <pc:spChg chg="mod">
          <ac:chgData name="Guillermo Hoyo Bravo" userId="S::guillermo.hoyo@estudiante.uam.es::1d430a51-2ebc-4c40-9f45-3c57ff216512" providerId="AD" clId="Web-{65CE1830-768D-C93E-6F22-BBBB53E53AA0}" dt="2022-05-09T12:42:13.100" v="8" actId="1076"/>
          <ac:spMkLst>
            <pc:docMk/>
            <pc:sldMk cId="1180267875" sldId="261"/>
            <ac:spMk id="2" creationId="{A815E8E3-6066-6D27-51DC-DDDCA93664B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93131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0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1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4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7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7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3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6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8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9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9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56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omarhanyy/imdb-top-100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05B99-90A1-EA87-391E-117710F35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9812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E86F6D-198D-45C3-AC93-8D31B8A4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428999"/>
            <a:ext cx="12191999" cy="3429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57592" y="4675865"/>
            <a:ext cx="6618429" cy="1332000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Que género cinematográfico Se consume más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489869" y="4675865"/>
            <a:ext cx="4451347" cy="1332000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Guillermo Hoyo Bravo</a:t>
            </a:r>
            <a:endParaRPr lang="es-ES" dirty="0">
              <a:solidFill>
                <a:srgbClr val="FFFFFF">
                  <a:alpha val="70000"/>
                </a:srgb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581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5880B-0DA1-B61C-F2F6-8F0C041A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679" y="1201737"/>
            <a:ext cx="6120000" cy="860400"/>
          </a:xfrm>
        </p:spPr>
        <p:txBody>
          <a:bodyPr anchor="b">
            <a:normAutofit/>
          </a:bodyPr>
          <a:lstStyle/>
          <a:p>
            <a:pPr algn="ctr"/>
            <a:r>
              <a:rPr lang="es-ES" dirty="0"/>
              <a:t>Diferencias de gustos entre 2006 - 2016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C6721F82-23BB-EDE1-E042-0F593D873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75" r="30059" b="6250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8C6A71-19BA-AF4B-6421-BC22C3D8D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s-ES" sz="1600" dirty="0"/>
              <a:t>Para ello utilizamos el </a:t>
            </a:r>
            <a:r>
              <a:rPr lang="es-ES" sz="1600" dirty="0" err="1"/>
              <a:t>Dataset</a:t>
            </a:r>
            <a:r>
              <a:rPr lang="es-ES" sz="1600" dirty="0"/>
              <a:t>: IMDB top 1000</a:t>
            </a:r>
            <a:endParaRPr lang="es-ES" sz="1600" dirty="0">
              <a:solidFill>
                <a:srgbClr val="FFFFFF">
                  <a:alpha val="70000"/>
                </a:srgbClr>
              </a:solidFill>
            </a:endParaRPr>
          </a:p>
          <a:p>
            <a:pPr marL="342900" indent="-342900">
              <a:lnSpc>
                <a:spcPct val="115000"/>
              </a:lnSpc>
              <a:buFont typeface="Courier New" panose="05000000000000000000" pitchFamily="2" charset="2"/>
              <a:buChar char="o"/>
            </a:pPr>
            <a:r>
              <a:rPr lang="es-ES" sz="1600" i="1" dirty="0"/>
              <a:t>Podemos</a:t>
            </a:r>
            <a:r>
              <a:rPr lang="es-ES" sz="1600" dirty="0"/>
              <a:t> encontrar en él las top 1000 películas, sus géneros y fechas</a:t>
            </a:r>
            <a:endParaRPr lang="es-ES" sz="1600">
              <a:solidFill>
                <a:srgbClr val="FFFFFF">
                  <a:alpha val="70000"/>
                </a:srgbClr>
              </a:solidFill>
            </a:endParaRPr>
          </a:p>
          <a:p>
            <a:pPr marL="342900" indent="-342900">
              <a:lnSpc>
                <a:spcPct val="115000"/>
              </a:lnSpc>
              <a:buClr>
                <a:srgbClr val="80DD7B"/>
              </a:buClr>
              <a:buFont typeface="Courier New" panose="05000000000000000000" pitchFamily="2" charset="2"/>
              <a:buChar char="o"/>
            </a:pPr>
            <a:r>
              <a:rPr lang="es-ES" sz="1600" dirty="0">
                <a:ea typeface="+mn-lt"/>
                <a:cs typeface="+mn-lt"/>
                <a:hlinkClick r:id="rId3"/>
              </a:rPr>
              <a:t>https://www.kaggle.com/datasets/omarhanyy/imdb-top-1000</a:t>
            </a:r>
            <a:endParaRPr lang="es-ES" sz="1600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lnSpc>
                <a:spcPct val="115000"/>
              </a:lnSpc>
              <a:buClr>
                <a:srgbClr val="80DD7B"/>
              </a:buClr>
              <a:buNone/>
            </a:pPr>
            <a:endParaRPr lang="es-ES" sz="1600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s-ES" sz="1600" dirty="0"/>
              <a:t>En nuestro caso solo nos interesan los géneros del 2006/2016</a:t>
            </a:r>
            <a:endParaRPr lang="es-ES" sz="1600" dirty="0">
              <a:solidFill>
                <a:srgbClr val="FFFFFF">
                  <a:alpha val="70000"/>
                </a:srgbClr>
              </a:solidFill>
            </a:endParaRPr>
          </a:p>
          <a:p>
            <a:pPr marL="0" indent="-359410">
              <a:lnSpc>
                <a:spcPct val="114999"/>
              </a:lnSpc>
              <a:buClr>
                <a:srgbClr val="80DD7B"/>
              </a:buClr>
              <a:buFont typeface="Courier New,monospace" panose="05000000000000000000" pitchFamily="2" charset="2"/>
              <a:buChar char="o"/>
            </a:pPr>
            <a:r>
              <a:rPr lang="es-ES" sz="1600" dirty="0">
                <a:solidFill>
                  <a:srgbClr val="FFFFFF">
                    <a:alpha val="70000"/>
                  </a:srgbClr>
                </a:solidFill>
              </a:rPr>
              <a:t>Primero excluimos las películas de esos años</a:t>
            </a:r>
          </a:p>
          <a:p>
            <a:pPr marL="0" indent="-359410">
              <a:lnSpc>
                <a:spcPct val="114999"/>
              </a:lnSpc>
              <a:buClr>
                <a:srgbClr val="80DD7B"/>
              </a:buClr>
              <a:buFont typeface="Courier New" panose="05000000000000000000" pitchFamily="2" charset="2"/>
              <a:buChar char="o"/>
            </a:pPr>
            <a:r>
              <a:rPr lang="es-ES" sz="1600" dirty="0">
                <a:solidFill>
                  <a:srgbClr val="FFFFFF">
                    <a:alpha val="70000"/>
                  </a:srgbClr>
                </a:solidFill>
              </a:rPr>
              <a:t>Como cada película tiene varios géneros, los individualizamos</a:t>
            </a:r>
            <a:endParaRPr lang="es-ES" dirty="0"/>
          </a:p>
          <a:p>
            <a:pPr marL="359410" lvl="1">
              <a:lnSpc>
                <a:spcPct val="115000"/>
              </a:lnSpc>
              <a:buClr>
                <a:srgbClr val="37B930">
                  <a:lumMod val="60000"/>
                  <a:lumOff val="40000"/>
                </a:srgbClr>
              </a:buClr>
            </a:pPr>
            <a:endParaRPr lang="es-ES" sz="800"/>
          </a:p>
          <a:p>
            <a:pPr marL="359410" lvl="1">
              <a:lnSpc>
                <a:spcPct val="115000"/>
              </a:lnSpc>
            </a:pPr>
            <a:endParaRPr lang="es-ES" sz="800" b="1" i="0"/>
          </a:p>
        </p:txBody>
      </p:sp>
    </p:spTree>
    <p:extLst>
      <p:ext uri="{BB962C8B-B14F-4D97-AF65-F5344CB8AC3E}">
        <p14:creationId xmlns:p14="http://schemas.microsoft.com/office/powerpoint/2010/main" val="230564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1D6B34F-7BF9-4DD7-81F6-50B3C2323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B1EAB3A6-AD38-DBE7-8155-C030A604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81" y="770884"/>
            <a:ext cx="8907438" cy="540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6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FAA49-2B5F-8601-AC9A-DA37DB67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ea typeface="+mj-lt"/>
                <a:cs typeface="+mj-lt"/>
              </a:rPr>
              <a:t>CONLCUISÓN</a:t>
            </a:r>
            <a:endParaRPr lang="es-ES">
              <a:ea typeface="+mj-lt"/>
              <a:cs typeface="+mj-lt"/>
            </a:endParaRPr>
          </a:p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244890-5D91-75B1-3584-664FEA202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410" indent="-359410" algn="ctr">
              <a:lnSpc>
                <a:spcPct val="114999"/>
              </a:lnSpc>
            </a:pPr>
            <a:r>
              <a:rPr lang="es-ES" dirty="0">
                <a:ea typeface="+mn-lt"/>
                <a:cs typeface="+mn-lt"/>
              </a:rPr>
              <a:t>Los géneros más representados son:</a:t>
            </a:r>
            <a:endParaRPr lang="es-ES" i="1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 algn="ctr">
              <a:lnSpc>
                <a:spcPct val="114999"/>
              </a:lnSpc>
              <a:buClr>
                <a:srgbClr val="80DD7B"/>
              </a:buClr>
              <a:buNone/>
            </a:pPr>
            <a:r>
              <a:rPr lang="es-ES" i="1" dirty="0">
                <a:ea typeface="+mn-lt"/>
                <a:cs typeface="+mn-lt"/>
              </a:rPr>
              <a:t>Drama, Comedia y Acción.</a:t>
            </a:r>
            <a:endParaRPr lang="es-ES" i="1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 algn="ctr">
              <a:lnSpc>
                <a:spcPct val="114999"/>
              </a:lnSpc>
              <a:buNone/>
            </a:pPr>
            <a:endParaRPr lang="es-ES" i="1" dirty="0">
              <a:ea typeface="+mn-lt"/>
              <a:cs typeface="+mn-lt"/>
            </a:endParaRPr>
          </a:p>
          <a:p>
            <a:pPr marL="359410" indent="-359410" algn="ctr">
              <a:lnSpc>
                <a:spcPct val="114999"/>
              </a:lnSpc>
              <a:buClr>
                <a:srgbClr val="80DD7B"/>
              </a:buClr>
            </a:pPr>
            <a:r>
              <a:rPr lang="es-ES" dirty="0">
                <a:ea typeface="+mn-lt"/>
                <a:cs typeface="+mn-lt"/>
              </a:rPr>
              <a:t>Los géneros menos representados:</a:t>
            </a: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0" indent="0" algn="ctr">
              <a:lnSpc>
                <a:spcPct val="114999"/>
              </a:lnSpc>
              <a:buClr>
                <a:srgbClr val="80DD7B"/>
              </a:buClr>
              <a:buNone/>
            </a:pPr>
            <a:r>
              <a:rPr lang="es-ES" i="0" dirty="0">
                <a:ea typeface="+mn-lt"/>
                <a:cs typeface="+mn-lt"/>
              </a:rPr>
              <a:t>Música, Western y Guerra. </a:t>
            </a:r>
            <a:endParaRPr lang="en-US" i="0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359410" lvl="1" indent="-359410">
              <a:lnSpc>
                <a:spcPct val="114999"/>
              </a:lnSpc>
              <a:buClr>
                <a:srgbClr val="80DD7B"/>
              </a:buClr>
              <a:buFont typeface="Wingdings" panose="05000000000000000000" pitchFamily="2" charset="2"/>
              <a:buChar char=""/>
            </a:pPr>
            <a:endParaRPr lang="es-ES" i="0" dirty="0">
              <a:ea typeface="+mn-lt"/>
              <a:cs typeface="+mn-lt"/>
            </a:endParaRPr>
          </a:p>
          <a:p>
            <a:pPr marL="0" lvl="1" algn="ctr">
              <a:lnSpc>
                <a:spcPct val="114999"/>
              </a:lnSpc>
              <a:buClr>
                <a:srgbClr val="80DD7B"/>
              </a:buClr>
            </a:pPr>
            <a:r>
              <a:rPr lang="es-ES" i="0" dirty="0">
                <a:ea typeface="+mn-lt"/>
                <a:cs typeface="+mn-lt"/>
              </a:rPr>
              <a:t>En cuento a la división por años, ambos coinciden en la temática de drama a las más representadas, pero antiguamente el segundo genero más famoso era aventura, el cual se desarrollado ha en acción, y la comedia se ha impulsado al segundo puesto</a:t>
            </a:r>
            <a:endParaRPr lang="es-E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373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29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31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82" name="Rectangle 37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mida en una tabla">
            <a:extLst>
              <a:ext uri="{FF2B5EF4-FFF2-40B4-BE49-F238E27FC236}">
                <a16:creationId xmlns:a16="http://schemas.microsoft.com/office/drawing/2014/main" id="{0A8A46C3-B4C4-DE37-DB3E-D747B6A30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6" b="762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3" name="Rectangle 39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15E8E3-6066-6D27-51DC-DDDCA93664B4}"/>
              </a:ext>
            </a:extLst>
          </p:cNvPr>
          <p:cNvSpPr txBox="1"/>
          <p:nvPr/>
        </p:nvSpPr>
        <p:spPr>
          <a:xfrm>
            <a:off x="-4114" y="1534432"/>
            <a:ext cx="6553190" cy="3787775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u="sng" cap="all" spc="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</a:t>
            </a:r>
            <a:endParaRPr lang="en-US" sz="5400" b="1" u="sng" dirty="0">
              <a:ea typeface="+mj-ea"/>
              <a:cs typeface="+mj-cs"/>
            </a:endParaRPr>
          </a:p>
        </p:txBody>
      </p:sp>
      <p:cxnSp>
        <p:nvCxnSpPr>
          <p:cNvPr id="84" name="Straight Connector 41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6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1D6B34F-7BF9-4DD7-81F6-50B3C2323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1BCC18-5F10-9E3B-538E-52CD6818F96A}"/>
              </a:ext>
            </a:extLst>
          </p:cNvPr>
          <p:cNvSpPr txBox="1"/>
          <p:nvPr/>
        </p:nvSpPr>
        <p:spPr>
          <a:xfrm>
            <a:off x="476250" y="5143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Anexo – Total Películas</a:t>
            </a:r>
          </a:p>
        </p:txBody>
      </p:sp>
      <p:pic>
        <p:nvPicPr>
          <p:cNvPr id="2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3CA8FE1-0DF2-6B4F-9A19-713A8D73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93" y="1207210"/>
            <a:ext cx="8049321" cy="494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8718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412C24"/>
      </a:dk2>
      <a:lt2>
        <a:srgbClr val="E8E2E8"/>
      </a:lt2>
      <a:accent1>
        <a:srgbClr val="37B930"/>
      </a:accent1>
      <a:accent2>
        <a:srgbClr val="66B322"/>
      </a:accent2>
      <a:accent3>
        <a:srgbClr val="9BAA2C"/>
      </a:accent3>
      <a:accent4>
        <a:srgbClr val="C69626"/>
      </a:accent4>
      <a:accent5>
        <a:srgbClr val="D86538"/>
      </a:accent5>
      <a:accent6>
        <a:srgbClr val="C6263C"/>
      </a:accent6>
      <a:hlink>
        <a:srgbClr val="B5723C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LeafVTI</vt:lpstr>
      <vt:lpstr>Que género cinematográfico Se consume más</vt:lpstr>
      <vt:lpstr>Diferencias de gustos entre 2006 - 2016</vt:lpstr>
      <vt:lpstr>Presentación de PowerPoint</vt:lpstr>
      <vt:lpstr>CONLCUISÓN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239</cp:revision>
  <dcterms:created xsi:type="dcterms:W3CDTF">2022-05-07T18:58:55Z</dcterms:created>
  <dcterms:modified xsi:type="dcterms:W3CDTF">2022-05-09T16:02:14Z</dcterms:modified>
</cp:coreProperties>
</file>